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59" r:id="rId6"/>
    <p:sldId id="261" r:id="rId7"/>
    <p:sldId id="269" r:id="rId8"/>
    <p:sldId id="262" r:id="rId9"/>
    <p:sldId id="267" r:id="rId10"/>
    <p:sldId id="263" r:id="rId11"/>
    <p:sldId id="266" r:id="rId12"/>
    <p:sldId id="258" r:id="rId13"/>
    <p:sldId id="268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9241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4614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3520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2909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4651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8782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2740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7506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9721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6819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602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839D30-F008-428F-A399-D0E9FFC4577C}" type="datetimeFigureOut">
              <a:rPr lang="pt-BR" smtClean="0"/>
              <a:t>17/04/2019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87580-96D5-4923-A47F-6877122362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981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2.png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5.png"/><Relationship Id="rId4" Type="http://schemas.microsoft.com/office/2007/relationships/hdphoto" Target="../media/hdphoto9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 love you, I miss you - Sonja Radojkovic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29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087736" y="1030315"/>
            <a:ext cx="580511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o Dia Se Fez Noite</a:t>
            </a:r>
            <a:endParaRPr lang="pt-BR" sz="5400" b="1" cap="none" spc="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192835" y="2762246"/>
            <a:ext cx="3303084" cy="786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Eugénio Sá</a:t>
            </a:r>
            <a:endParaRPr lang="pt-BR" sz="5400" b="1" cap="none" spc="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050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70786" cy="5143500"/>
          </a:xfrm>
          <a:prstGeom prst="rect">
            <a:avLst/>
          </a:prstGeom>
          <a:effectLst>
            <a:softEdge rad="6731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94538" y="0"/>
            <a:ext cx="5549462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348119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84310" y="1540698"/>
            <a:ext cx="658545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Cego-me ao sol que incendeia o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dia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este vazio é meu cada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manhã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Anoiteço-me à luz que se recria </a:t>
            </a: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amanheço </a:t>
            </a:r>
            <a:r>
              <a:rPr lang="pt-BR" sz="3200" b="1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c’o</a:t>
            </a:r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a lua, anfitriã.</a:t>
            </a:r>
          </a:p>
        </p:txBody>
      </p:sp>
    </p:spTree>
    <p:extLst>
      <p:ext uri="{BB962C8B-B14F-4D97-AF65-F5344CB8AC3E}">
        <p14:creationId xmlns:p14="http://schemas.microsoft.com/office/powerpoint/2010/main" val="16799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01574" cy="5143500"/>
          </a:xfrm>
          <a:prstGeom prst="rect">
            <a:avLst/>
          </a:prstGeom>
          <a:effectLst>
            <a:softEdge rad="698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196" y="0"/>
            <a:ext cx="6018721" cy="5143500"/>
          </a:xfrm>
          <a:prstGeom prst="rect">
            <a:avLst/>
          </a:prstGeom>
          <a:effectLst>
            <a:softEdge rad="1104900"/>
          </a:effectLst>
        </p:spPr>
      </p:pic>
    </p:spTree>
    <p:extLst>
      <p:ext uri="{BB962C8B-B14F-4D97-AF65-F5344CB8AC3E}">
        <p14:creationId xmlns:p14="http://schemas.microsoft.com/office/powerpoint/2010/main" val="282141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r"/>
      </p:transition>
    </mc:Choice>
    <mc:Fallback xmlns="">
      <p:transition spd="slow" advTm="3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02430" y="1313234"/>
            <a:ext cx="703590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Trago comigo a noite que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alumia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solidão do fado que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carrego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</a:t>
            </a:r>
            <a:r>
              <a:rPr lang="pt-BR" sz="3200" b="1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c’o</a:t>
            </a:r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a minha tristeza e a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poesia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sereno a agonia a que m’entrego.</a:t>
            </a:r>
          </a:p>
        </p:txBody>
      </p:sp>
    </p:spTree>
    <p:extLst>
      <p:ext uri="{BB962C8B-B14F-4D97-AF65-F5344CB8AC3E}">
        <p14:creationId xmlns:p14="http://schemas.microsoft.com/office/powerpoint/2010/main" val="252115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863" y="0"/>
            <a:ext cx="5728138" cy="5143500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06814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255196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/>
      </p:transition>
    </mc:Choice>
    <mc:Fallback xmlns="">
      <p:transition spd="slow" advTm="3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13293" y="1449422"/>
            <a:ext cx="660309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Cheiros de ti perduram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n’almofada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junto à minha alva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permanece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Dou comigo a sonhar-te ali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deitada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esse vão delírio me enternece.</a:t>
            </a:r>
          </a:p>
        </p:txBody>
      </p:sp>
    </p:spTree>
    <p:extLst>
      <p:ext uri="{BB962C8B-B14F-4D97-AF65-F5344CB8AC3E}">
        <p14:creationId xmlns:p14="http://schemas.microsoft.com/office/powerpoint/2010/main" val="86916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8839200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185085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16072" y="992221"/>
            <a:ext cx="6697667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Neste orate torpor, estulto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descaso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reagir, sem ao menos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pensar 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Vou castigando as teclas ao </a:t>
            </a:r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acaso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32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nenhum verso vejo despontar.</a:t>
            </a:r>
          </a:p>
          <a:p>
            <a:pPr algn="ctr"/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Sintra, Portugal</a:t>
            </a:r>
          </a:p>
          <a:p>
            <a:pPr algn="ctr"/>
            <a:endParaRPr lang="pt-BR" sz="2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05. Março. 2019</a:t>
            </a:r>
          </a:p>
        </p:txBody>
      </p:sp>
    </p:spTree>
    <p:extLst>
      <p:ext uri="{BB962C8B-B14F-4D97-AF65-F5344CB8AC3E}">
        <p14:creationId xmlns:p14="http://schemas.microsoft.com/office/powerpoint/2010/main" val="217271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circle/>
      </p:transition>
    </mc:Choice>
    <mc:Fallback xmlns=""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494" y="0"/>
            <a:ext cx="6510505" cy="5143500"/>
          </a:xfrm>
          <a:prstGeom prst="rect">
            <a:avLst/>
          </a:prstGeom>
          <a:effectLst>
            <a:softEdge rad="7493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06814" cy="5143500"/>
          </a:xfrm>
          <a:prstGeom prst="rect">
            <a:avLst/>
          </a:prstGeom>
          <a:effectLst>
            <a:softEdge rad="1003300"/>
          </a:effectLst>
        </p:spPr>
      </p:pic>
    </p:spTree>
    <p:extLst>
      <p:ext uri="{BB962C8B-B14F-4D97-AF65-F5344CB8AC3E}">
        <p14:creationId xmlns:p14="http://schemas.microsoft.com/office/powerpoint/2010/main" val="91559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d"/>
      </p:transition>
    </mc:Choice>
    <mc:Fallback xmlns="">
      <p:transition spd="slow" advTm="3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92222" y="425098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496127" y="4288861"/>
            <a:ext cx="2249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32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84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randomBar dir="vert"/>
      </p:transition>
    </mc:Choice>
    <mc:Fallback xmlns=""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131" y="0"/>
            <a:ext cx="5454869" cy="5143500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002924" cy="5143500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180475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49589" y="612842"/>
            <a:ext cx="7372532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Eugénio de Sá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I Love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You,I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miss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You-Sonja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Radojkovic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400" b="1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77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166</Words>
  <Application>Microsoft Office PowerPoint</Application>
  <PresentationFormat>Apresentação na tela (16:9)</PresentationFormat>
  <Paragraphs>34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2019-04-01T00:34:49Z</dcterms:created>
  <dcterms:modified xsi:type="dcterms:W3CDTF">2019-04-17T21:44:34Z</dcterms:modified>
</cp:coreProperties>
</file>