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4" r:id="rId4"/>
    <p:sldId id="259" r:id="rId5"/>
    <p:sldId id="265" r:id="rId6"/>
    <p:sldId id="260" r:id="rId7"/>
    <p:sldId id="266" r:id="rId8"/>
    <p:sldId id="261" r:id="rId9"/>
    <p:sldId id="267" r:id="rId10"/>
    <p:sldId id="262" r:id="rId11"/>
    <p:sldId id="268" r:id="rId12"/>
    <p:sldId id="257" r:id="rId13"/>
    <p:sldId id="269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141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15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5949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227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748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66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115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442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7102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801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588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9FB40-412D-4129-8FA5-D9FDB531DC25}" type="datetimeFigureOut">
              <a:rPr lang="pt-BR" smtClean="0"/>
              <a:t>26/05/2024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A6858-DE92-40AF-84DA-7F58752CB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27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9-Smoke Gets in Your Eyes · Eduardo Lages">
            <a:hlinkClick r:id="" action="ppaction://media"/>
            <a:extLst>
              <a:ext uri="{FF2B5EF4-FFF2-40B4-BE49-F238E27FC236}">
                <a16:creationId xmlns:a16="http://schemas.microsoft.com/office/drawing/2014/main" id="{ED5EB854-45FC-2D28-D5B0-C02A3AB9FC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0843" y="26645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7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BFE7B30-4034-33C4-CFE5-F97E9B3FD6F7}"/>
              </a:ext>
            </a:extLst>
          </p:cNvPr>
          <p:cNvSpPr/>
          <p:nvPr/>
        </p:nvSpPr>
        <p:spPr>
          <a:xfrm>
            <a:off x="2226131" y="1235441"/>
            <a:ext cx="44532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`A Luz de Velas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10CF13C-3B0E-FD42-4B6A-748C758B5DF1}"/>
              </a:ext>
            </a:extLst>
          </p:cNvPr>
          <p:cNvSpPr/>
          <p:nvPr/>
        </p:nvSpPr>
        <p:spPr>
          <a:xfrm>
            <a:off x="2335320" y="2859983"/>
            <a:ext cx="4344018" cy="12926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Ary Franco</a:t>
            </a:r>
          </a:p>
          <a:p>
            <a:pPr algn="ctr"/>
            <a:r>
              <a:rPr lang="pt-BR" sz="5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610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08B132C-F6EE-791C-BF76-654828354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11B8CC-E3EF-0950-6F43-3BFEC240157F}"/>
              </a:ext>
            </a:extLst>
          </p:cNvPr>
          <p:cNvSpPr txBox="1"/>
          <p:nvPr/>
        </p:nvSpPr>
        <p:spPr>
          <a:xfrm>
            <a:off x="895524" y="1401417"/>
            <a:ext cx="719357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Impaciente, sentado à mesa espero por ela,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balde com champanhe gelado espumante.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cravo branco bem colocado na lapela,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Velas acesas, clima perfeito para amantes.</a:t>
            </a:r>
          </a:p>
        </p:txBody>
      </p:sp>
    </p:spTree>
    <p:extLst>
      <p:ext uri="{BB962C8B-B14F-4D97-AF65-F5344CB8AC3E}">
        <p14:creationId xmlns:p14="http://schemas.microsoft.com/office/powerpoint/2010/main" val="129929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F1A9E49-332E-634B-A880-E8C82643B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2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B64A44-B752-D8CB-F9E0-9A585E0B90B4}"/>
              </a:ext>
            </a:extLst>
          </p:cNvPr>
          <p:cNvSpPr txBox="1"/>
          <p:nvPr/>
        </p:nvSpPr>
        <p:spPr>
          <a:xfrm>
            <a:off x="872910" y="1411356"/>
            <a:ext cx="73981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canção tocada aumenta minha ansiedade,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Casais desfilam à minha frente, dançando.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Juras de amor trocadas por toda eternidade,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Namorados, ao som da música se amando.</a:t>
            </a:r>
          </a:p>
        </p:txBody>
      </p:sp>
    </p:spTree>
    <p:extLst>
      <p:ext uri="{BB962C8B-B14F-4D97-AF65-F5344CB8AC3E}">
        <p14:creationId xmlns:p14="http://schemas.microsoft.com/office/powerpoint/2010/main" val="197066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0067783-757F-E085-1898-0FA1BA83E1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24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conveyor dir="r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C7EC38-5286-0616-F232-DD9B56BA3D94}"/>
              </a:ext>
            </a:extLst>
          </p:cNvPr>
          <p:cNvSpPr txBox="1"/>
          <p:nvPr/>
        </p:nvSpPr>
        <p:spPr>
          <a:xfrm>
            <a:off x="994497" y="1540698"/>
            <a:ext cx="68791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passa, as chamas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bruxulentas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velas não brilham mais como dantes,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champanhe quente no gelo já derretido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me lembra de um encontro perdido.</a:t>
            </a:r>
          </a:p>
        </p:txBody>
      </p:sp>
    </p:spTree>
    <p:extLst>
      <p:ext uri="{BB962C8B-B14F-4D97-AF65-F5344CB8AC3E}">
        <p14:creationId xmlns:p14="http://schemas.microsoft.com/office/powerpoint/2010/main" val="8932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55EE6C-C526-3F6A-A8D3-192E7E67D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5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CFA895-A5D2-1F5A-79A5-C46CCC5E12EE}"/>
              </a:ext>
            </a:extLst>
          </p:cNvPr>
          <p:cNvSpPr txBox="1"/>
          <p:nvPr/>
        </p:nvSpPr>
        <p:spPr>
          <a:xfrm>
            <a:off x="902036" y="1441174"/>
            <a:ext cx="71849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Sinto-me só. Ela não veio, o cravo murchou,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orquestra se calou, meu mundo acabou...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Volto pra casa, sentindo o amor terminado.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Romance que jamais deveria ter começado!</a:t>
            </a:r>
          </a:p>
        </p:txBody>
      </p:sp>
    </p:spTree>
    <p:extLst>
      <p:ext uri="{BB962C8B-B14F-4D97-AF65-F5344CB8AC3E}">
        <p14:creationId xmlns:p14="http://schemas.microsoft.com/office/powerpoint/2010/main" val="264290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5FF237D-8316-BEDE-9B1D-A82C5C4A46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44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D436538F-5EB0-272C-8E48-3F712FC692DC}"/>
              </a:ext>
            </a:extLst>
          </p:cNvPr>
          <p:cNvSpPr txBox="1"/>
          <p:nvPr/>
        </p:nvSpPr>
        <p:spPr>
          <a:xfrm>
            <a:off x="1610139" y="4789389"/>
            <a:ext cx="1220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EAE6CF9-0AAF-48E5-51A8-3844EF9F8C07}"/>
              </a:ext>
            </a:extLst>
          </p:cNvPr>
          <p:cNvSpPr txBox="1"/>
          <p:nvPr/>
        </p:nvSpPr>
        <p:spPr>
          <a:xfrm>
            <a:off x="5949391" y="4773892"/>
            <a:ext cx="15039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latin typeface="Monotype Corsiva" panose="03010101010201010101" pitchFamily="66" charset="0"/>
              </a:rPr>
              <a:t>Menegatt</a:t>
            </a:r>
            <a:endParaRPr lang="pt-BR" sz="2000" b="1" dirty="0">
              <a:latin typeface="Monotype Corsiva" panose="03010101010201010101" pitchFamily="66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C52A871A-8232-1743-91BF-13275E23C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4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CFE0BE-F41A-E302-5406-21CA3285A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740A4A0-4441-0189-B216-4FF35FC1A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006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6A8FD78-255C-EBDD-32BF-1CF84D392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574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6D36C0D-10FC-1A32-7ADE-D92FE4BA4E90}"/>
              </a:ext>
            </a:extLst>
          </p:cNvPr>
          <p:cNvSpPr txBox="1"/>
          <p:nvPr/>
        </p:nvSpPr>
        <p:spPr>
          <a:xfrm>
            <a:off x="1330588" y="983975"/>
            <a:ext cx="6311921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Ary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Franco-O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Poeta Descalço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Música:Smoke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Gets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Eyes-Eduardo Lages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386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6000">
        <p15:prstTrans prst="wind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154</TotalTime>
  <Words>191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2024-05-24T20:34:53Z</dcterms:created>
  <dcterms:modified xsi:type="dcterms:W3CDTF">2024-05-26T20:45:29Z</dcterms:modified>
</cp:coreProperties>
</file>