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61" r:id="rId5"/>
    <p:sldId id="266" r:id="rId6"/>
    <p:sldId id="265" r:id="rId7"/>
    <p:sldId id="268" r:id="rId8"/>
    <p:sldId id="264" r:id="rId9"/>
    <p:sldId id="269" r:id="rId10"/>
    <p:sldId id="263" r:id="rId11"/>
    <p:sldId id="270" r:id="rId12"/>
    <p:sldId id="259" r:id="rId13"/>
    <p:sldId id="260" r:id="rId14"/>
    <p:sldId id="262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F63EA-387A-4A1D-BC74-E644E71535E1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D148-AAF3-4F06-BE75-21B4C06A2D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5341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F63EA-387A-4A1D-BC74-E644E71535E1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D148-AAF3-4F06-BE75-21B4C06A2D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0395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F63EA-387A-4A1D-BC74-E644E71535E1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D148-AAF3-4F06-BE75-21B4C06A2D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8583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F63EA-387A-4A1D-BC74-E644E71535E1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D148-AAF3-4F06-BE75-21B4C06A2D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492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F63EA-387A-4A1D-BC74-E644E71535E1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D148-AAF3-4F06-BE75-21B4C06A2D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9817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F63EA-387A-4A1D-BC74-E644E71535E1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D148-AAF3-4F06-BE75-21B4C06A2D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5512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F63EA-387A-4A1D-BC74-E644E71535E1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D148-AAF3-4F06-BE75-21B4C06A2D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3751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F63EA-387A-4A1D-BC74-E644E71535E1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D148-AAF3-4F06-BE75-21B4C06A2D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0025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F63EA-387A-4A1D-BC74-E644E71535E1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D148-AAF3-4F06-BE75-21B4C06A2D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6472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F63EA-387A-4A1D-BC74-E644E71535E1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D148-AAF3-4F06-BE75-21B4C06A2D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4829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F63EA-387A-4A1D-BC74-E644E71535E1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D148-AAF3-4F06-BE75-21B4C06A2D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0535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F63EA-387A-4A1D-BC74-E644E71535E1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51D148-AAF3-4F06-BE75-21B4C06A2D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6710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10FBC9D-ADA0-47FA-9C81-6F4D9D45D5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CM-12-You and Me   music Sergey Grischuk">
            <a:hlinkClick r:id="" action="ppaction://media"/>
            <a:extLst>
              <a:ext uri="{FF2B5EF4-FFF2-40B4-BE49-F238E27FC236}">
                <a16:creationId xmlns:a16="http://schemas.microsoft.com/office/drawing/2014/main" id="{CA31E23F-FE54-4C31-8A36-550A1F1797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92426" y="26446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69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104F953-E81F-4437-8D30-4EC6DE878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45894348-5AA8-435E-953F-51AEB60FE913}"/>
              </a:ext>
            </a:extLst>
          </p:cNvPr>
          <p:cNvSpPr/>
          <p:nvPr/>
        </p:nvSpPr>
        <p:spPr>
          <a:xfrm>
            <a:off x="2739351" y="1102379"/>
            <a:ext cx="4480313" cy="1263134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Sob o Guarda Chuva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73CDCEEC-E187-4C48-988F-12C316F5644A}"/>
              </a:ext>
            </a:extLst>
          </p:cNvPr>
          <p:cNvSpPr/>
          <p:nvPr/>
        </p:nvSpPr>
        <p:spPr>
          <a:xfrm>
            <a:off x="2925027" y="2725376"/>
            <a:ext cx="4294637" cy="131574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Ary Franco</a:t>
            </a:r>
          </a:p>
          <a:p>
            <a:pPr algn="ctr"/>
            <a:r>
              <a:rPr lang="pt-BR" sz="405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“O Poeta Descalço”</a:t>
            </a:r>
          </a:p>
        </p:txBody>
      </p:sp>
    </p:spTree>
    <p:extLst>
      <p:ext uri="{BB962C8B-B14F-4D97-AF65-F5344CB8AC3E}">
        <p14:creationId xmlns:p14="http://schemas.microsoft.com/office/powerpoint/2010/main" val="1976189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curtains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FD89B02-8BE0-48CD-9CB7-A78C457D8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8859F0D-6E66-46F7-8E66-39FEC845E2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650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104F953-E81F-4437-8D30-4EC6DE878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B1CF28E-A7B6-4A98-96DD-E44547F12F05}"/>
              </a:ext>
            </a:extLst>
          </p:cNvPr>
          <p:cNvSpPr txBox="1"/>
          <p:nvPr/>
        </p:nvSpPr>
        <p:spPr>
          <a:xfrm>
            <a:off x="2226454" y="1324643"/>
            <a:ext cx="549060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Saí com ela na chuva a passear,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Tínhamos apenas um guarda chuva.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Aproveitei para a ela me agarrar.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 que ia perder a compostura...</a:t>
            </a:r>
          </a:p>
        </p:txBody>
      </p:sp>
    </p:spTree>
    <p:extLst>
      <p:ext uri="{BB962C8B-B14F-4D97-AF65-F5344CB8AC3E}">
        <p14:creationId xmlns:p14="http://schemas.microsoft.com/office/powerpoint/2010/main" val="1513676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FD89B02-8BE0-48CD-9CB7-A78C457D8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D945C71-0A78-4E84-A9AE-57802981BF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413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104F953-E81F-4437-8D30-4EC6DE878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99BD3AF-B604-4A80-8569-A730529B6844}"/>
              </a:ext>
            </a:extLst>
          </p:cNvPr>
          <p:cNvSpPr txBox="1"/>
          <p:nvPr/>
        </p:nvSpPr>
        <p:spPr>
          <a:xfrm>
            <a:off x="2325519" y="1292902"/>
            <a:ext cx="500489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Tomara que continue a chover,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nosso passeio acabe jamais.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 beijá-la, haja o que houver !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seu calor, tá bom demais !</a:t>
            </a:r>
          </a:p>
        </p:txBody>
      </p:sp>
    </p:spTree>
    <p:extLst>
      <p:ext uri="{BB962C8B-B14F-4D97-AF65-F5344CB8AC3E}">
        <p14:creationId xmlns:p14="http://schemas.microsoft.com/office/powerpoint/2010/main" val="2676573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FD89B02-8BE0-48CD-9CB7-A78C457D8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FBD520E-84D1-4089-B65F-498E714DE7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636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hecker/>
      </p:transition>
    </mc:Choice>
    <mc:Fallback>
      <p:transition spd="slow" advTm="3000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104F953-E81F-4437-8D30-4EC6DE878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3EBF5785-C700-4AD3-AE1D-8E8C5E004124}"/>
              </a:ext>
            </a:extLst>
          </p:cNvPr>
          <p:cNvSpPr txBox="1"/>
          <p:nvPr/>
        </p:nvSpPr>
        <p:spPr>
          <a:xfrm>
            <a:off x="2102527" y="1363945"/>
            <a:ext cx="599074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013" dirty="0"/>
              <a:t> 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Querida, meu ombro está molhado,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 de conta que sou teu namorado.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Sei que mal acabei de te conhecer,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amar não tem hora pra acontecer !</a:t>
            </a:r>
          </a:p>
        </p:txBody>
      </p:sp>
    </p:spTree>
    <p:extLst>
      <p:ext uri="{BB962C8B-B14F-4D97-AF65-F5344CB8AC3E}">
        <p14:creationId xmlns:p14="http://schemas.microsoft.com/office/powerpoint/2010/main" val="1729494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FD89B02-8BE0-48CD-9CB7-A78C457D8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DD61FB2-D2FC-4E7A-B40F-8EE9F4FEC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676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newsflash/>
      </p:transition>
    </mc:Choice>
    <mc:Fallback>
      <p:transition spd="slow" advTm="3000">
        <p:newsflash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104F953-E81F-4437-8D30-4EC6DE878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9B11149-9BCD-4E08-B236-70E659159A59}"/>
              </a:ext>
            </a:extLst>
          </p:cNvPr>
          <p:cNvSpPr txBox="1"/>
          <p:nvPr/>
        </p:nvSpPr>
        <p:spPr>
          <a:xfrm>
            <a:off x="2065489" y="1521462"/>
            <a:ext cx="585609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Paramos de andar, tomei-a nos braços,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Perdemo-nos em beijos e abraços.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assim que nosso amor começou.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guarda chuva ? O vento levou !</a:t>
            </a:r>
          </a:p>
        </p:txBody>
      </p:sp>
    </p:spTree>
    <p:extLst>
      <p:ext uri="{BB962C8B-B14F-4D97-AF65-F5344CB8AC3E}">
        <p14:creationId xmlns:p14="http://schemas.microsoft.com/office/powerpoint/2010/main" val="160434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FD89B02-8BE0-48CD-9CB7-A78C457D8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0F9D7F2-C353-4CBD-A4B5-1033C3E00B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067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36EC2F5-DEF9-4B57-B464-192B90EE7B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B575A44-CF71-4C5D-9FFA-495AF50B2926}"/>
              </a:ext>
            </a:extLst>
          </p:cNvPr>
          <p:cNvSpPr txBox="1"/>
          <p:nvPr/>
        </p:nvSpPr>
        <p:spPr>
          <a:xfrm>
            <a:off x="1610139" y="4658752"/>
            <a:ext cx="158408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Ary Franco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EF80CDCB-50D9-4A80-AC26-ABD41F57DD73}"/>
              </a:ext>
            </a:extLst>
          </p:cNvPr>
          <p:cNvSpPr txBox="1"/>
          <p:nvPr/>
        </p:nvSpPr>
        <p:spPr>
          <a:xfrm>
            <a:off x="5804782" y="4658752"/>
            <a:ext cx="197361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185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FD89B02-8BE0-48CD-9CB7-A78C457D8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3AA3439-650D-463F-883D-67604AA2C4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window dir="vert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104F953-E81F-4437-8D30-4EC6DE878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C55707E-2B5B-4D9F-B84A-07753421E021}"/>
              </a:ext>
            </a:extLst>
          </p:cNvPr>
          <p:cNvSpPr txBox="1"/>
          <p:nvPr/>
        </p:nvSpPr>
        <p:spPr>
          <a:xfrm>
            <a:off x="1763007" y="805070"/>
            <a:ext cx="607249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Ary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Franco-O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Poeta Descalço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And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Me- Sergey 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Grischuk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34189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fracture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426</TotalTime>
  <Words>191</Words>
  <Application>Microsoft Office PowerPoint</Application>
  <PresentationFormat>Apresentação na tela (16:9)</PresentationFormat>
  <Paragraphs>30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2022-02-18T19:02:26Z</dcterms:created>
  <dcterms:modified xsi:type="dcterms:W3CDTF">2022-02-19T02:16:58Z</dcterms:modified>
</cp:coreProperties>
</file>