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61" r:id="rId5"/>
    <p:sldId id="271" r:id="rId6"/>
    <p:sldId id="262" r:id="rId7"/>
    <p:sldId id="263" r:id="rId8"/>
    <p:sldId id="268" r:id="rId9"/>
    <p:sldId id="264" r:id="rId10"/>
    <p:sldId id="265" r:id="rId11"/>
    <p:sldId id="272" r:id="rId12"/>
    <p:sldId id="266" r:id="rId13"/>
    <p:sldId id="274" r:id="rId14"/>
    <p:sldId id="267" r:id="rId15"/>
    <p:sldId id="259" r:id="rId16"/>
    <p:sldId id="260" r:id="rId1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434" autoAdjust="0"/>
  </p:normalViewPr>
  <p:slideViewPr>
    <p:cSldViewPr snapToGrid="0">
      <p:cViewPr varScale="1">
        <p:scale>
          <a:sx n="93" d="100"/>
          <a:sy n="93" d="100"/>
        </p:scale>
        <p:origin x="7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5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FDCD4-CA6C-4063-8BA1-AE45EF42643D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3CD2C-EF11-41BC-808F-D93E224D21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1260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FDCD4-CA6C-4063-8BA1-AE45EF42643D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3CD2C-EF11-41BC-808F-D93E224D21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0962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FDCD4-CA6C-4063-8BA1-AE45EF42643D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3CD2C-EF11-41BC-808F-D93E224D21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4247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FDCD4-CA6C-4063-8BA1-AE45EF42643D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3CD2C-EF11-41BC-808F-D93E224D21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7596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FDCD4-CA6C-4063-8BA1-AE45EF42643D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3CD2C-EF11-41BC-808F-D93E224D21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9893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FDCD4-CA6C-4063-8BA1-AE45EF42643D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3CD2C-EF11-41BC-808F-D93E224D21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2805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FDCD4-CA6C-4063-8BA1-AE45EF42643D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3CD2C-EF11-41BC-808F-D93E224D21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3097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FDCD4-CA6C-4063-8BA1-AE45EF42643D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3CD2C-EF11-41BC-808F-D93E224D21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0906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FDCD4-CA6C-4063-8BA1-AE45EF42643D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3CD2C-EF11-41BC-808F-D93E224D21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4279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FDCD4-CA6C-4063-8BA1-AE45EF42643D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3CD2C-EF11-41BC-808F-D93E224D21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3764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FDCD4-CA6C-4063-8BA1-AE45EF42643D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3CD2C-EF11-41BC-808F-D93E224D21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8765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  <a:alpha val="7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FDCD4-CA6C-4063-8BA1-AE45EF42643D}" type="datetimeFigureOut">
              <a:rPr lang="pt-BR" smtClean="0"/>
              <a:t>19/12/2018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E3CD2C-EF11-41BC-808F-D93E224D219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3166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Primeiro Natal - MARQUINHOS E GILBERT - Piano e sax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52071" y="23491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289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906398" y="1223297"/>
            <a:ext cx="5331203" cy="134845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ball" panose="02000000000000000000" pitchFamily="2" charset="0"/>
              </a:rPr>
              <a:t>Coquetel de Natal</a:t>
            </a:r>
            <a:endParaRPr lang="pt-BR" sz="5400" b="1" cap="none" spc="0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layball" panose="02000000000000000000" pitchFamily="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154167" y="2675164"/>
            <a:ext cx="299424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ball" panose="02000000000000000000" pitchFamily="2" charset="0"/>
              </a:rPr>
              <a:t>JRonaldo</a:t>
            </a:r>
            <a:r>
              <a:rPr lang="pt-BR" sz="5400" b="1" cap="none" spc="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ball" panose="02000000000000000000" pitchFamily="2" charset="0"/>
              </a:rPr>
              <a:t>-JR</a:t>
            </a:r>
            <a:endParaRPr lang="pt-BR" sz="5400" b="1" cap="none" spc="0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laybal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8590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369313" y="1448657"/>
            <a:ext cx="440537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esse coquetel fortificado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</a:t>
            </a:r>
            <a:r>
              <a:rPr lang="pt-BR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álcool </a:t>
            </a:r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com muito </a:t>
            </a:r>
            <a:r>
              <a:rPr lang="pt-BR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amor,</a:t>
            </a:r>
            <a:endParaRPr lang="pt-BR" sz="32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Vejo o Natal mais estrelado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as </a:t>
            </a:r>
            <a:r>
              <a:rPr lang="pt-BR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bênçãos </a:t>
            </a:r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Criador.</a:t>
            </a:r>
          </a:p>
        </p:txBody>
      </p:sp>
    </p:spTree>
    <p:extLst>
      <p:ext uri="{BB962C8B-B14F-4D97-AF65-F5344CB8AC3E}">
        <p14:creationId xmlns:p14="http://schemas.microsoft.com/office/powerpoint/2010/main" val="1225658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push dir="u"/>
      </p:transition>
    </mc:Choice>
    <mc:Fallback xmlns="">
      <p:transition spd="slow" advTm="9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62576" y="1407560"/>
            <a:ext cx="422423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Natal sem comercial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que seja especial.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a união da massa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renovação da pura raça.</a:t>
            </a:r>
          </a:p>
        </p:txBody>
      </p:sp>
    </p:spTree>
    <p:extLst>
      <p:ext uri="{BB962C8B-B14F-4D97-AF65-F5344CB8AC3E}">
        <p14:creationId xmlns:p14="http://schemas.microsoft.com/office/powerpoint/2010/main" val="276523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048" y="627008"/>
            <a:ext cx="6505904" cy="4057650"/>
          </a:xfrm>
          <a:prstGeom prst="rect">
            <a:avLst/>
          </a:prstGeom>
          <a:effectLst>
            <a:softEdge rad="431800"/>
          </a:effectLst>
        </p:spPr>
      </p:pic>
    </p:spTree>
    <p:extLst>
      <p:ext uri="{BB962C8B-B14F-4D97-AF65-F5344CB8AC3E}">
        <p14:creationId xmlns:p14="http://schemas.microsoft.com/office/powerpoint/2010/main" val="4240556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64930" y="1428107"/>
            <a:ext cx="481413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um Mundo diferente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só exista gente...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um premente sonho meu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quero que seja também o  seu..</a:t>
            </a:r>
          </a:p>
        </p:txBody>
      </p:sp>
    </p:spTree>
    <p:extLst>
      <p:ext uri="{BB962C8B-B14F-4D97-AF65-F5344CB8AC3E}">
        <p14:creationId xmlns:p14="http://schemas.microsoft.com/office/powerpoint/2010/main" val="1862115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87348" y="1438382"/>
            <a:ext cx="443903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 </a:t>
            </a:r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muito </a:t>
            </a:r>
            <a:r>
              <a:rPr lang="pt-BR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tem,</a:t>
            </a:r>
            <a:endParaRPr lang="pt-BR" sz="32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Divida seu pão com </a:t>
            </a:r>
            <a:r>
              <a:rPr lang="pt-BR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alguém.</a:t>
            </a:r>
            <a:endParaRPr lang="pt-BR" sz="32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na divisão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está a real </a:t>
            </a:r>
            <a:r>
              <a:rPr lang="pt-BR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multiplicação.</a:t>
            </a:r>
            <a:endParaRPr lang="pt-BR" sz="32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1568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7000">
        <p:split orient="vert"/>
      </p:transition>
    </mc:Choice>
    <mc:Fallback xmlns=""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51" y="285750"/>
            <a:ext cx="7178565" cy="4572000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2556930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pull/>
      </p:transition>
    </mc:Choice>
    <mc:Fallback xmlns=""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25469" y="1294477"/>
            <a:ext cx="509306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Seja </a:t>
            </a:r>
            <a:r>
              <a:rPr lang="pt-BR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 </a:t>
            </a:r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diferente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Deixe pelo menos alguém contente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Antes do ano </a:t>
            </a:r>
            <a:r>
              <a:rPr lang="pt-BR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acabar.</a:t>
            </a:r>
            <a:endParaRPr lang="pt-BR" sz="32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Cante parabéns que o </a:t>
            </a:r>
            <a:endParaRPr lang="pt-BR" sz="3200" b="1" dirty="0" smtClean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Mestre </a:t>
            </a:r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vai se alegrar</a:t>
            </a:r>
          </a:p>
        </p:txBody>
      </p:sp>
    </p:spTree>
    <p:extLst>
      <p:ext uri="{BB962C8B-B14F-4D97-AF65-F5344CB8AC3E}">
        <p14:creationId xmlns:p14="http://schemas.microsoft.com/office/powerpoint/2010/main" val="4018200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677866" y="1540698"/>
            <a:ext cx="5628465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ELE é o aniversariante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é </a:t>
            </a:r>
            <a:r>
              <a:rPr lang="pt-BR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 </a:t>
            </a:r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comerciante!!!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Assuma quem quiser esse compromisso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seja um omisso</a:t>
            </a:r>
          </a:p>
        </p:txBody>
      </p:sp>
    </p:spTree>
    <p:extLst>
      <p:ext uri="{BB962C8B-B14F-4D97-AF65-F5344CB8AC3E}">
        <p14:creationId xmlns:p14="http://schemas.microsoft.com/office/powerpoint/2010/main" val="194622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807" y="238453"/>
            <a:ext cx="7367752" cy="4666594"/>
          </a:xfrm>
          <a:prstGeom prst="rect">
            <a:avLst/>
          </a:prstGeom>
          <a:effectLst>
            <a:softEdge rad="584200"/>
          </a:effectLst>
        </p:spPr>
      </p:pic>
    </p:spTree>
    <p:extLst>
      <p:ext uri="{BB962C8B-B14F-4D97-AF65-F5344CB8AC3E}">
        <p14:creationId xmlns:p14="http://schemas.microsoft.com/office/powerpoint/2010/main" val="386601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58093" y="1540698"/>
            <a:ext cx="4427815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Dizem que veio em </a:t>
            </a:r>
            <a:r>
              <a:rPr lang="pt-BR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dezembro.</a:t>
            </a:r>
            <a:endParaRPr lang="pt-BR" sz="32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Disso? </a:t>
            </a:r>
            <a:r>
              <a:rPr lang="pt-BR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</a:t>
            </a:r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lembro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Mas, não me iludo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Creio que em 4 de outubro</a:t>
            </a:r>
          </a:p>
        </p:txBody>
      </p:sp>
    </p:spTree>
    <p:extLst>
      <p:ext uri="{BB962C8B-B14F-4D97-AF65-F5344CB8AC3E}">
        <p14:creationId xmlns:p14="http://schemas.microsoft.com/office/powerpoint/2010/main" val="49397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65448" y="1048256"/>
            <a:ext cx="367761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Feliz Natal meu irmão</a:t>
            </a:r>
          </a:p>
          <a:p>
            <a:pPr algn="ctr"/>
            <a:r>
              <a:rPr lang="pt-BR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Parabéns </a:t>
            </a:r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grande Nação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que me cabe vou fazer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Esse é o meu </a:t>
            </a:r>
            <a:r>
              <a:rPr lang="pt-BR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querer.</a:t>
            </a:r>
            <a:endParaRPr lang="pt-BR" sz="32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32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Vem comigo...</a:t>
            </a:r>
          </a:p>
        </p:txBody>
      </p:sp>
    </p:spTree>
    <p:extLst>
      <p:ext uri="{BB962C8B-B14F-4D97-AF65-F5344CB8AC3E}">
        <p14:creationId xmlns:p14="http://schemas.microsoft.com/office/powerpoint/2010/main" val="2487947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497" y="503434"/>
            <a:ext cx="6883685" cy="4150759"/>
          </a:xfrm>
          <a:prstGeom prst="rect">
            <a:avLst/>
          </a:prstGeom>
          <a:effectLst>
            <a:softEdge rad="584200"/>
          </a:effectLst>
        </p:spPr>
      </p:pic>
    </p:spTree>
    <p:extLst>
      <p:ext uri="{BB962C8B-B14F-4D97-AF65-F5344CB8AC3E}">
        <p14:creationId xmlns:p14="http://schemas.microsoft.com/office/powerpoint/2010/main" val="4109685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reveal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790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2" y="20475"/>
            <a:ext cx="4014952" cy="298548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56617" y="626723"/>
            <a:ext cx="7247497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JRonaldo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-JR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 Primeiro Natal-Marquinhos e  Gilbert (Piano e Sax)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5178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push dir="d"/>
      </p:transition>
    </mc:Choice>
    <mc:Fallback>
      <p:transition spd="slow" advTm="8000">
        <p:push dir="d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</TotalTime>
  <Words>209</Words>
  <Application>Microsoft Office PowerPoint</Application>
  <PresentationFormat>Apresentação na tela (16:9)</PresentationFormat>
  <Paragraphs>48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Monotype Corsiva</vt:lpstr>
      <vt:lpstr>Playball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14</cp:revision>
  <dcterms:created xsi:type="dcterms:W3CDTF">2018-12-19T01:13:28Z</dcterms:created>
  <dcterms:modified xsi:type="dcterms:W3CDTF">2018-12-19T21:04:32Z</dcterms:modified>
</cp:coreProperties>
</file>