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5" r:id="rId15"/>
    <p:sldId id="277" r:id="rId16"/>
    <p:sldId id="279" r:id="rId17"/>
    <p:sldId id="282" r:id="rId18"/>
    <p:sldId id="283" r:id="rId19"/>
    <p:sldId id="284" r:id="rId20"/>
    <p:sldId id="28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0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1940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213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967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708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118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1583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9016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435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3180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799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397D2-7028-418D-B809-49E8D1310236}" type="datetimeFigureOut">
              <a:rPr lang="pt-BR" smtClean="0"/>
              <a:t>09/09/2025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99DA8-A8C6-45CF-AAAA-0D4EF5B333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27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AF3F6C-943A-9D6D-AF3B-098D41D591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49"/>
            <a:ext cx="5143497" cy="9144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9AFA4F2-35B4-9A91-2E56-3C7BE69DF154}"/>
              </a:ext>
            </a:extLst>
          </p:cNvPr>
          <p:cNvSpPr/>
          <p:nvPr/>
        </p:nvSpPr>
        <p:spPr>
          <a:xfrm>
            <a:off x="2298884" y="894128"/>
            <a:ext cx="5985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Uma Primavera Diferente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64FC1A5-2AD0-BCD5-219B-88437B95ABDD}"/>
              </a:ext>
            </a:extLst>
          </p:cNvPr>
          <p:cNvSpPr/>
          <p:nvPr/>
        </p:nvSpPr>
        <p:spPr>
          <a:xfrm>
            <a:off x="3870627" y="2187029"/>
            <a:ext cx="28424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Cléo </a:t>
            </a:r>
            <a:r>
              <a:rPr lang="pt-BR" sz="4400" b="1" cap="none" spc="0" dirty="0" err="1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Menegatt</a:t>
            </a:r>
            <a:endParaRPr lang="pt-BR" sz="4400" b="1" cap="none" spc="0" dirty="0">
              <a:ln>
                <a:solidFill>
                  <a:srgbClr val="7030A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 Condensed" panose="020B0502040204020203" pitchFamily="34" charset="0"/>
            </a:endParaRPr>
          </a:p>
        </p:txBody>
      </p:sp>
      <p:pic>
        <p:nvPicPr>
          <p:cNvPr id="2" name="Cerezo rosa - Orq Sabor Latino">
            <a:hlinkClick r:id="" action="ppaction://media"/>
            <a:extLst>
              <a:ext uri="{FF2B5EF4-FFF2-40B4-BE49-F238E27FC236}">
                <a16:creationId xmlns:a16="http://schemas.microsoft.com/office/drawing/2014/main" id="{8CA92371-CED3-D5CD-4B80-C823D1674C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9004" y="2571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73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90E840F-4F74-93D8-6E42-3824DDD77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63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d"/>
      </p:transition>
    </mc:Choice>
    <mc:Fallback xmlns="">
      <p:transition spd="slow" advTm="2000">
        <p:pull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98DD72-3328-5539-496C-100BAD0DCD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07" b="870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edge/>
      </p:transition>
    </mc:Choice>
    <mc:Fallback xmlns="">
      <p:transition spd="slow" advTm="2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96D04B7-2FBA-6100-AFA1-27E6C7F1D6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61" b="1646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58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trips dir="ld"/>
      </p:transition>
    </mc:Choice>
    <mc:Fallback xmlns="">
      <p:transition spd="slow" advTm="2000">
        <p:strips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CFBEA9-9333-4226-1230-82DEA593FF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77" b="13177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66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AC53CCE-3476-4CAA-E337-1F41562C8D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1" b="14281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95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1F825F-6249-B105-4574-9B1F0E49B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0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E14422C-7F21-6297-9285-334A09AEA9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01" b="1200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5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dissolve/>
      </p:transition>
    </mc:Choice>
    <mc:Fallback xmlns="">
      <p:transition spd="slow" advTm="2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02E91F4-B991-713C-A27F-A99B9EAD6D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02" b="1410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7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ADDE71D-6ECA-AA1F-CB04-D5BFF572B7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b="15322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77C0A6E-9E8B-3114-2862-D3D47940A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9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0453991-40EF-C543-F576-1A8CDB7FA9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43" b="23443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1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5E440A-295C-5481-A3B8-F0C083113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76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382A53-773E-D9F3-1FA5-B323A29331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441" b="6441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0CAEE31-93CD-24EB-E329-CF7D67AE6D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b="127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2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12AED4B-8DCA-D74D-7898-962D0313B2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2" b="14982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415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8023BFD-9A18-0E09-64D8-FF3F60C3E1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43" b="16143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2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78C11D7-2D41-A47F-FEBD-0EE594C5A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0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354BA7-0A36-9B18-AD82-63A8B9688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4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7482FFC-91F0-D9FF-FB15-10989BCDF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48"/>
            <a:ext cx="5143498" cy="914400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3D61093-7EEB-3B6D-591C-26FBFBB09277}"/>
              </a:ext>
            </a:extLst>
          </p:cNvPr>
          <p:cNvSpPr txBox="1"/>
          <p:nvPr/>
        </p:nvSpPr>
        <p:spPr>
          <a:xfrm>
            <a:off x="2391436" y="768485"/>
            <a:ext cx="55338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Música:Cerezo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Rosa-Orquestra Sabor Latino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Cléo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Menegatt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Goelzer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657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peelOff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134</TotalTime>
  <Words>50</Words>
  <Application>Microsoft Office PowerPoint</Application>
  <PresentationFormat>Apresentação na tela (16:9)</PresentationFormat>
  <Paragraphs>9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Bahnschrift SemiBold Condensed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2025-09-06T19:41:41Z</dcterms:created>
  <dcterms:modified xsi:type="dcterms:W3CDTF">2025-09-09T16:45:52Z</dcterms:modified>
</cp:coreProperties>
</file>