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5" r:id="rId3"/>
    <p:sldId id="267" r:id="rId4"/>
    <p:sldId id="257" r:id="rId5"/>
    <p:sldId id="268" r:id="rId6"/>
    <p:sldId id="261" r:id="rId7"/>
    <p:sldId id="269" r:id="rId8"/>
    <p:sldId id="262" r:id="rId9"/>
    <p:sldId id="270" r:id="rId10"/>
    <p:sldId id="263" r:id="rId11"/>
    <p:sldId id="271" r:id="rId12"/>
    <p:sldId id="264" r:id="rId13"/>
    <p:sldId id="272" r:id="rId14"/>
    <p:sldId id="260" r:id="rId15"/>
    <p:sldId id="258" r:id="rId16"/>
    <p:sldId id="266" r:id="rId17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0033"/>
    <a:srgbClr val="A5002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71" autoAdjust="0"/>
    <p:restoredTop sz="94660"/>
  </p:normalViewPr>
  <p:slideViewPr>
    <p:cSldViewPr snapToGrid="0">
      <p:cViewPr varScale="1">
        <p:scale>
          <a:sx n="96" d="100"/>
          <a:sy n="96" d="100"/>
        </p:scale>
        <p:origin x="45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2A1D79-BAE1-49F8-999B-849936D75999}" type="datetimeFigureOut">
              <a:rPr lang="pt-BR" smtClean="0"/>
              <a:t>02/02/2025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AD614-C88D-4028-B45C-07872617A8C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086209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2A1D79-BAE1-49F8-999B-849936D75999}" type="datetimeFigureOut">
              <a:rPr lang="pt-BR" smtClean="0"/>
              <a:t>02/02/2025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AD614-C88D-4028-B45C-07872617A8C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384428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2A1D79-BAE1-49F8-999B-849936D75999}" type="datetimeFigureOut">
              <a:rPr lang="pt-BR" smtClean="0"/>
              <a:t>02/02/2025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AD614-C88D-4028-B45C-07872617A8C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92988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2A1D79-BAE1-49F8-999B-849936D75999}" type="datetimeFigureOut">
              <a:rPr lang="pt-BR" smtClean="0"/>
              <a:t>02/02/2025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AD614-C88D-4028-B45C-07872617A8C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799985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2A1D79-BAE1-49F8-999B-849936D75999}" type="datetimeFigureOut">
              <a:rPr lang="pt-BR" smtClean="0"/>
              <a:t>02/02/2025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AD614-C88D-4028-B45C-07872617A8C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66884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2A1D79-BAE1-49F8-999B-849936D75999}" type="datetimeFigureOut">
              <a:rPr lang="pt-BR" smtClean="0"/>
              <a:t>02/02/2025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AD614-C88D-4028-B45C-07872617A8C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302550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2A1D79-BAE1-49F8-999B-849936D75999}" type="datetimeFigureOut">
              <a:rPr lang="pt-BR" smtClean="0"/>
              <a:t>02/02/2025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AD614-C88D-4028-B45C-07872617A8C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944148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2A1D79-BAE1-49F8-999B-849936D75999}" type="datetimeFigureOut">
              <a:rPr lang="pt-BR" smtClean="0"/>
              <a:t>02/02/2025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AD614-C88D-4028-B45C-07872617A8C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12845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2A1D79-BAE1-49F8-999B-849936D75999}" type="datetimeFigureOut">
              <a:rPr lang="pt-BR" smtClean="0"/>
              <a:t>02/02/2025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AD614-C88D-4028-B45C-07872617A8C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089135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2A1D79-BAE1-49F8-999B-849936D75999}" type="datetimeFigureOut">
              <a:rPr lang="pt-BR" smtClean="0"/>
              <a:t>02/02/2025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AD614-C88D-4028-B45C-07872617A8C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381255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2A1D79-BAE1-49F8-999B-849936D75999}" type="datetimeFigureOut">
              <a:rPr lang="pt-BR" smtClean="0"/>
              <a:t>02/02/2025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AD614-C88D-4028-B45C-07872617A8C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497893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0033">
            <a:alpha val="87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2A1D79-BAE1-49F8-999B-849936D75999}" type="datetimeFigureOut">
              <a:rPr lang="pt-BR" smtClean="0"/>
              <a:t>02/02/2025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9AD614-C88D-4028-B45C-07872617A8C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225905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m 8">
            <a:extLst>
              <a:ext uri="{FF2B5EF4-FFF2-40B4-BE49-F238E27FC236}">
                <a16:creationId xmlns:a16="http://schemas.microsoft.com/office/drawing/2014/main" id="{7CBA506C-3AAC-49AF-F6B9-F378F2C6EB6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14- Love -Randy Goodrum Piano Cover">
            <a:hlinkClick r:id="" action="ppaction://media"/>
            <a:extLst>
              <a:ext uri="{FF2B5EF4-FFF2-40B4-BE49-F238E27FC236}">
                <a16:creationId xmlns:a16="http://schemas.microsoft.com/office/drawing/2014/main" id="{07B3F71E-6A5B-9162-E1A4-89C96316F63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718931" y="240609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12561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000">
        <p14:warp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6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367EADC9-73B4-9B84-0194-4121DE498A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90718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 advTm="1000">
        <p15:prstTrans prst="fallOver"/>
      </p:transition>
    </mc:Choice>
    <mc:Fallback xmlns="">
      <p:transition spd="slow" advTm="1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B1188A1B-E15C-CF17-C6ED-CCE72FDD48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09373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3000">
        <p15:prstTrans prst="curtains"/>
      </p:transition>
    </mc:Choice>
    <mc:Fallback xmlns="">
      <p:transition spd="slow" advTm="3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1C376FCE-A9C5-4A26-84B8-B5C5714467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B5A7B1A8-94C3-C25E-DA2F-05266453F08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8177" y="-292309"/>
            <a:ext cx="3432269" cy="5143500"/>
          </a:xfrm>
          <a:prstGeom prst="rect">
            <a:avLst/>
          </a:prstGeom>
          <a:effectLst>
            <a:softEdge rad="1079500"/>
          </a:effectLst>
        </p:spPr>
      </p:pic>
      <p:sp>
        <p:nvSpPr>
          <p:cNvPr id="5" name="Retângulo 4">
            <a:extLst>
              <a:ext uri="{FF2B5EF4-FFF2-40B4-BE49-F238E27FC236}">
                <a16:creationId xmlns:a16="http://schemas.microsoft.com/office/drawing/2014/main" id="{C2F79081-5935-A88A-FC5A-2AFEA203706E}"/>
              </a:ext>
            </a:extLst>
          </p:cNvPr>
          <p:cNvSpPr/>
          <p:nvPr/>
        </p:nvSpPr>
        <p:spPr>
          <a:xfrm>
            <a:off x="1311129" y="1231588"/>
            <a:ext cx="4832093" cy="761747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  <a:scene3d>
              <a:camera prst="perspectiveContrastingRightFacing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500" b="1" dirty="0">
                <a:ln>
                  <a:solidFill>
                    <a:srgbClr val="990033"/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Nossos Deslizes</a:t>
            </a:r>
          </a:p>
        </p:txBody>
      </p:sp>
      <p:sp>
        <p:nvSpPr>
          <p:cNvPr id="6" name="Retângulo 5">
            <a:extLst>
              <a:ext uri="{FF2B5EF4-FFF2-40B4-BE49-F238E27FC236}">
                <a16:creationId xmlns:a16="http://schemas.microsoft.com/office/drawing/2014/main" id="{70D5B4E2-4E1A-6CEB-479C-814A7DE66404}"/>
              </a:ext>
            </a:extLst>
          </p:cNvPr>
          <p:cNvSpPr/>
          <p:nvPr/>
        </p:nvSpPr>
        <p:spPr>
          <a:xfrm>
            <a:off x="2236821" y="2945170"/>
            <a:ext cx="3718006" cy="623248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  <a:scene3d>
              <a:camera prst="perspectiveContrastingRightFacing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3600" b="1" dirty="0">
                <a:ln>
                  <a:solidFill>
                    <a:srgbClr val="990033"/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Cida Valadares</a:t>
            </a:r>
          </a:p>
        </p:txBody>
      </p:sp>
    </p:spTree>
    <p:extLst>
      <p:ext uri="{BB962C8B-B14F-4D97-AF65-F5344CB8AC3E}">
        <p14:creationId xmlns:p14="http://schemas.microsoft.com/office/powerpoint/2010/main" val="7611893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>
            <a:extLst>
              <a:ext uri="{FF2B5EF4-FFF2-40B4-BE49-F238E27FC236}">
                <a16:creationId xmlns:a16="http://schemas.microsoft.com/office/drawing/2014/main" id="{FAA58636-E20D-F7F5-BCC1-9D86C95181B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5665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2000">
        <p:fade/>
      </p:transition>
    </mc:Choice>
    <mc:Fallback xmlns="">
      <p:transition spd="slow" advTm="2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1C376FCE-A9C5-4A26-84B8-B5C5714467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7D610599-2715-44D2-83FA-061095946835}"/>
              </a:ext>
            </a:extLst>
          </p:cNvPr>
          <p:cNvSpPr txBox="1"/>
          <p:nvPr/>
        </p:nvSpPr>
        <p:spPr>
          <a:xfrm>
            <a:off x="1046580" y="1290631"/>
            <a:ext cx="6877204" cy="25853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Uma canção, vindo de distante memória</a:t>
            </a:r>
          </a:p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Desliza, delicadamente, </a:t>
            </a:r>
          </a:p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aos meus ouvidos.</a:t>
            </a:r>
          </a:p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Um sentimento, de um tempo</a:t>
            </a:r>
          </a:p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já tão distante flui</a:t>
            </a:r>
          </a:p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E, acorda-me todos os sentidos.</a:t>
            </a:r>
          </a:p>
        </p:txBody>
      </p:sp>
    </p:spTree>
    <p:extLst>
      <p:ext uri="{BB962C8B-B14F-4D97-AF65-F5344CB8AC3E}">
        <p14:creationId xmlns:p14="http://schemas.microsoft.com/office/powerpoint/2010/main" val="686226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Tm="13000">
        <p:strips dir="ld"/>
      </p:transition>
    </mc:Choice>
    <mc:Fallback xmlns="">
      <p:transition spd="slow" advTm="13000">
        <p:strips dir="ld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>
            <a:extLst>
              <a:ext uri="{FF2B5EF4-FFF2-40B4-BE49-F238E27FC236}">
                <a16:creationId xmlns:a16="http://schemas.microsoft.com/office/drawing/2014/main" id="{4E6A1E9B-57F8-7A01-ED77-4B83E652A0B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8052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Tm="3000">
        <p14:ferris dir="r"/>
      </p:transition>
    </mc:Choice>
    <mc:Fallback xmlns="">
      <p:transition spd="slow" advTm="3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1C376FCE-A9C5-4A26-84B8-B5C5714467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CC14679F-0319-4997-EB20-02B962DF37A7}"/>
              </a:ext>
            </a:extLst>
          </p:cNvPr>
          <p:cNvSpPr txBox="1"/>
          <p:nvPr/>
        </p:nvSpPr>
        <p:spPr>
          <a:xfrm>
            <a:off x="1431236" y="1244464"/>
            <a:ext cx="6086924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Certamente, os deslizes 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são vistos imperdoáveis 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Inexoráveis, inexplicáveis os porquês...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Apenas maltratam os sentimentos, 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até matam!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Deslizando-nos às margens da vida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 à mercê!</a:t>
            </a:r>
          </a:p>
        </p:txBody>
      </p:sp>
    </p:spTree>
    <p:extLst>
      <p:ext uri="{BB962C8B-B14F-4D97-AF65-F5344CB8AC3E}">
        <p14:creationId xmlns:p14="http://schemas.microsoft.com/office/powerpoint/2010/main" val="6384268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12000">
        <p15:prstTrans prst="prestige"/>
      </p:transition>
    </mc:Choice>
    <mc:Fallback xmlns="">
      <p:transition spd="slow" advTm="12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E925A414-ED5E-D6D5-03D8-B98F56E2736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9085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3000">
        <p:wipe dir="d"/>
      </p:transition>
    </mc:Choice>
    <mc:Fallback xmlns="">
      <p:transition spd="slow" advTm="3000">
        <p:wipe dir="d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1C376FCE-A9C5-4A26-84B8-B5C5714467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0EE407CB-7F68-F8BA-EB6F-B8B5B4D77A9B}"/>
              </a:ext>
            </a:extLst>
          </p:cNvPr>
          <p:cNvSpPr txBox="1"/>
          <p:nvPr/>
        </p:nvSpPr>
        <p:spPr>
          <a:xfrm>
            <a:off x="1402872" y="1429130"/>
            <a:ext cx="6144632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Quando, enfim, o tempo 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agir e sem perdão.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Sentimos que o passado não passou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Quem sabe, seja tarde para o coração,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Que de sofrer, num canto 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qualquer se encostou.</a:t>
            </a:r>
          </a:p>
        </p:txBody>
      </p:sp>
    </p:spTree>
    <p:extLst>
      <p:ext uri="{BB962C8B-B14F-4D97-AF65-F5344CB8AC3E}">
        <p14:creationId xmlns:p14="http://schemas.microsoft.com/office/powerpoint/2010/main" val="3229962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3000">
        <p14:switch dir="l"/>
      </p:transition>
    </mc:Choice>
    <mc:Fallback xmlns="">
      <p:transition spd="slow" advTm="13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5254F60B-64AC-6EF4-C232-9CB79C5A637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2893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2000">
        <p:pull dir="r"/>
      </p:transition>
    </mc:Choice>
    <mc:Fallback xmlns="">
      <p:transition spd="slow" advTm="2000">
        <p:pull dir="r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1C376FCE-A9C5-4A26-84B8-B5C5714467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92927679-0DCE-5F9F-F821-2FAE2C51ABE9}"/>
              </a:ext>
            </a:extLst>
          </p:cNvPr>
          <p:cNvSpPr txBox="1"/>
          <p:nvPr/>
        </p:nvSpPr>
        <p:spPr>
          <a:xfrm>
            <a:off x="1339082" y="1059797"/>
            <a:ext cx="3959738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 os deslizes de outrora 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estarão presentes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Na balança da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felicidade que esgotou.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Fosse hoje, quem sabe, 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fôssemos felizes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Descartando, pelo amor,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nossos deslizes.</a:t>
            </a:r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6D6E0B76-6344-0CE6-F058-EF73A74D0CB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3400" y="0"/>
            <a:ext cx="3429000" cy="5143500"/>
          </a:xfrm>
          <a:prstGeom prst="rect">
            <a:avLst/>
          </a:prstGeom>
          <a:effectLst>
            <a:softEdge rad="1016000"/>
          </a:effectLst>
        </p:spPr>
      </p:pic>
    </p:spTree>
    <p:extLst>
      <p:ext uri="{BB962C8B-B14F-4D97-AF65-F5344CB8AC3E}">
        <p14:creationId xmlns:p14="http://schemas.microsoft.com/office/powerpoint/2010/main" val="1179859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0000">
        <p:fade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>
            <a:extLst>
              <a:ext uri="{FF2B5EF4-FFF2-40B4-BE49-F238E27FC236}">
                <a16:creationId xmlns:a16="http://schemas.microsoft.com/office/drawing/2014/main" id="{DC858F2F-B32D-2C2D-75F0-2D82A34A248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6202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2000">
        <p14:shred pattern="rectangle"/>
      </p:transition>
    </mc:Choice>
    <mc:Fallback xmlns="">
      <p:transition spd="slow" advTm="2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367EADC9-73B4-9B84-0194-4121DE498A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130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2000">
        <p15:prstTrans prst="crush"/>
      </p:transition>
    </mc:Choice>
    <mc:Fallback xmlns="">
      <p:transition spd="slow" advTm="2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m 9">
            <a:extLst>
              <a:ext uri="{FF2B5EF4-FFF2-40B4-BE49-F238E27FC236}">
                <a16:creationId xmlns:a16="http://schemas.microsoft.com/office/drawing/2014/main" id="{89E882F4-E004-3223-FED6-4DAC66CEFCD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15958DCA-87A7-B26E-C071-19687B397FD9}"/>
              </a:ext>
            </a:extLst>
          </p:cNvPr>
          <p:cNvSpPr txBox="1"/>
          <p:nvPr/>
        </p:nvSpPr>
        <p:spPr>
          <a:xfrm>
            <a:off x="745435" y="4081671"/>
            <a:ext cx="2953053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Cida Valadares</a:t>
            </a:r>
          </a:p>
        </p:txBody>
      </p:sp>
      <p:sp>
        <p:nvSpPr>
          <p:cNvPr id="4" name="CaixaDeTexto 3">
            <a:extLst>
              <a:ext uri="{FF2B5EF4-FFF2-40B4-BE49-F238E27FC236}">
                <a16:creationId xmlns:a16="http://schemas.microsoft.com/office/drawing/2014/main" id="{4666993A-32F0-9E39-5A02-DCD7468CA229}"/>
              </a:ext>
            </a:extLst>
          </p:cNvPr>
          <p:cNvSpPr txBox="1"/>
          <p:nvPr/>
        </p:nvSpPr>
        <p:spPr>
          <a:xfrm>
            <a:off x="5337313" y="4081672"/>
            <a:ext cx="2600392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Cléo </a:t>
            </a:r>
            <a:r>
              <a:rPr lang="pt-BR" sz="27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Menegatt</a:t>
            </a:r>
            <a:endParaRPr lang="pt-BR" sz="27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345482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3000">
        <p15:prstTrans prst="curtains"/>
      </p:transition>
    </mc:Choice>
    <mc:Fallback xmlns="">
      <p:transition spd="slow" advTm="3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1C376FCE-A9C5-4A26-84B8-B5C5714467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CaixaDeTexto 4">
            <a:extLst>
              <a:ext uri="{FF2B5EF4-FFF2-40B4-BE49-F238E27FC236}">
                <a16:creationId xmlns:a16="http://schemas.microsoft.com/office/drawing/2014/main" id="{186BD794-2A70-25EB-BD88-6CF6596B2B10}"/>
              </a:ext>
            </a:extLst>
          </p:cNvPr>
          <p:cNvSpPr txBox="1"/>
          <p:nvPr/>
        </p:nvSpPr>
        <p:spPr>
          <a:xfrm>
            <a:off x="1041226" y="1182757"/>
            <a:ext cx="7061550" cy="31566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Imagens: Internet e Acervo Pessoal</a:t>
            </a:r>
          </a:p>
          <a:p>
            <a:pPr algn="ctr"/>
            <a:r>
              <a:rPr lang="pt-BR" sz="21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Texto:</a:t>
            </a:r>
            <a:r>
              <a:rPr lang="pt-BR" sz="2100" b="1" dirty="0" err="1">
                <a:solidFill>
                  <a:srgbClr val="A500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Cida</a:t>
            </a:r>
            <a:r>
              <a:rPr lang="pt-BR" sz="2100" b="1" dirty="0">
                <a:solidFill>
                  <a:srgbClr val="A500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Valadares</a:t>
            </a:r>
          </a:p>
          <a:p>
            <a:pPr algn="ctr"/>
            <a:r>
              <a:rPr lang="pt-BR" sz="21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Música:Love-Randy</a:t>
            </a:r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pt-BR" sz="21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Goodrum</a:t>
            </a:r>
            <a:endParaRPr lang="pt-BR" sz="21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pt-BR" sz="2100" b="1" dirty="0">
                <a:solidFill>
                  <a:srgbClr val="A500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http://www.sergrasan.com.br/cleoslides</a:t>
            </a:r>
          </a:p>
          <a:p>
            <a:pPr algn="ctr"/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Canal no Youtube:</a:t>
            </a:r>
          </a:p>
          <a:p>
            <a:pPr algn="ctr"/>
            <a:r>
              <a:rPr lang="pt-BR" sz="2100" b="1" dirty="0">
                <a:solidFill>
                  <a:srgbClr val="A500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http://www.youtube.com/c/CleoniceMenegattGoelzer</a:t>
            </a:r>
          </a:p>
          <a:p>
            <a:pPr algn="ctr"/>
            <a:endParaRPr lang="pt-BR" sz="21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Criação, Formatação e Edição:</a:t>
            </a:r>
          </a:p>
          <a:p>
            <a:pPr algn="ctr"/>
            <a:r>
              <a:rPr lang="pt-BR" sz="2100" b="1" dirty="0">
                <a:solidFill>
                  <a:srgbClr val="A500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Cléo </a:t>
            </a:r>
            <a:r>
              <a:rPr lang="pt-BR" sz="2100" b="1" dirty="0" err="1">
                <a:solidFill>
                  <a:srgbClr val="A500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Menegatt</a:t>
            </a:r>
            <a:endParaRPr lang="pt-BR" sz="2100" b="1" dirty="0">
              <a:solidFill>
                <a:srgbClr val="A5002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endParaRPr lang="pt-BR" sz="1013" dirty="0"/>
          </a:p>
        </p:txBody>
      </p:sp>
    </p:spTree>
    <p:extLst>
      <p:ext uri="{BB962C8B-B14F-4D97-AF65-F5344CB8AC3E}">
        <p14:creationId xmlns:p14="http://schemas.microsoft.com/office/powerpoint/2010/main" val="32253829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comb/>
      </p:transition>
    </mc:Choice>
    <mc:Fallback>
      <p:transition spd="slow" advTm="5000">
        <p:comb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221</TotalTime>
  <Words>187</Words>
  <Application>Microsoft Office PowerPoint</Application>
  <PresentationFormat>Apresentação na tela (16:9)</PresentationFormat>
  <Paragraphs>40</Paragraphs>
  <Slides>16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16</vt:i4>
      </vt:variant>
    </vt:vector>
  </HeadingPairs>
  <TitlesOfParts>
    <vt:vector size="22" baseType="lpstr">
      <vt:lpstr>Arial</vt:lpstr>
      <vt:lpstr>Calibri</vt:lpstr>
      <vt:lpstr>Calibri Light</vt:lpstr>
      <vt:lpstr>Comic Sans MS</vt:lpstr>
      <vt:lpstr>Georgia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9</cp:revision>
  <dcterms:created xsi:type="dcterms:W3CDTF">2025-01-28T16:28:20Z</dcterms:created>
  <dcterms:modified xsi:type="dcterms:W3CDTF">2025-02-02T16:51:38Z</dcterms:modified>
</cp:coreProperties>
</file>