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9" r:id="rId3"/>
    <p:sldId id="257" r:id="rId4"/>
    <p:sldId id="266" r:id="rId5"/>
    <p:sldId id="260" r:id="rId6"/>
    <p:sldId id="265" r:id="rId7"/>
    <p:sldId id="261" r:id="rId8"/>
    <p:sldId id="267" r:id="rId9"/>
    <p:sldId id="262" r:id="rId10"/>
    <p:sldId id="272" r:id="rId11"/>
    <p:sldId id="264" r:id="rId12"/>
    <p:sldId id="259" r:id="rId13"/>
    <p:sldId id="270" r:id="rId14"/>
    <p:sldId id="268" r:id="rId15"/>
    <p:sldId id="271" r:id="rId16"/>
    <p:sldId id="273" r:id="rId17"/>
    <p:sldId id="258" r:id="rId18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E5F69-8843-4FF1-BF0C-8BC805B86960}" type="datetimeFigureOut">
              <a:rPr lang="pt-BR" smtClean="0"/>
              <a:t>10/02/2020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F67685-559E-4AF1-8888-94C30CA5151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587811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E5F69-8843-4FF1-BF0C-8BC805B86960}" type="datetimeFigureOut">
              <a:rPr lang="pt-BR" smtClean="0"/>
              <a:t>10/02/2020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F67685-559E-4AF1-8888-94C30CA5151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515893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E5F69-8843-4FF1-BF0C-8BC805B86960}" type="datetimeFigureOut">
              <a:rPr lang="pt-BR" smtClean="0"/>
              <a:t>10/02/2020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F67685-559E-4AF1-8888-94C30CA5151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009373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E5F69-8843-4FF1-BF0C-8BC805B86960}" type="datetimeFigureOut">
              <a:rPr lang="pt-BR" smtClean="0"/>
              <a:t>10/02/2020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F67685-559E-4AF1-8888-94C30CA5151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872096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E5F69-8843-4FF1-BF0C-8BC805B86960}" type="datetimeFigureOut">
              <a:rPr lang="pt-BR" smtClean="0"/>
              <a:t>10/02/2020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F67685-559E-4AF1-8888-94C30CA5151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671350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E5F69-8843-4FF1-BF0C-8BC805B86960}" type="datetimeFigureOut">
              <a:rPr lang="pt-BR" smtClean="0"/>
              <a:t>10/02/2020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F67685-559E-4AF1-8888-94C30CA5151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39710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E5F69-8843-4FF1-BF0C-8BC805B86960}" type="datetimeFigureOut">
              <a:rPr lang="pt-BR" smtClean="0"/>
              <a:t>10/02/2020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F67685-559E-4AF1-8888-94C30CA5151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057489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E5F69-8843-4FF1-BF0C-8BC805B86960}" type="datetimeFigureOut">
              <a:rPr lang="pt-BR" smtClean="0"/>
              <a:t>10/02/2020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F67685-559E-4AF1-8888-94C30CA5151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310994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E5F69-8843-4FF1-BF0C-8BC805B86960}" type="datetimeFigureOut">
              <a:rPr lang="pt-BR" smtClean="0"/>
              <a:t>10/02/2020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F67685-559E-4AF1-8888-94C30CA5151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183558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E5F69-8843-4FF1-BF0C-8BC805B86960}" type="datetimeFigureOut">
              <a:rPr lang="pt-BR" smtClean="0"/>
              <a:t>10/02/2020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F67685-559E-4AF1-8888-94C30CA5151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258254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E5F69-8843-4FF1-BF0C-8BC805B86960}" type="datetimeFigureOut">
              <a:rPr lang="pt-BR" smtClean="0"/>
              <a:t>10/02/2020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F67685-559E-4AF1-8888-94C30CA5151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122110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FF">
            <a:alpha val="48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1E5F69-8843-4FF1-BF0C-8BC805B86960}" type="datetimeFigureOut">
              <a:rPr lang="pt-BR" smtClean="0"/>
              <a:t>10/02/2020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F67685-559E-4AF1-8888-94C30CA5151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457257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5.wdp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mailto:cmenegatt2016@gmail.com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www.youtube.com/c/CleoniceMenegattGoelzer" TargetMode="External"/><Relationship Id="rId4" Type="http://schemas.openxmlformats.org/officeDocument/2006/relationships/hyperlink" Target="http://www.sergrasan.com.br/cleo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4-Just A Fool  Christina Aguilera feat Blake Shelton (Instrumental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91183" y="266578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8245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7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919" y="0"/>
            <a:ext cx="8472792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6575907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3000">
        <p15:prstTrans prst="curtains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7054" y="0"/>
            <a:ext cx="3732783" cy="5143500"/>
          </a:xfrm>
          <a:prstGeom prst="rect">
            <a:avLst/>
          </a:prstGeom>
          <a:effectLst>
            <a:softEdge rad="495300"/>
          </a:effectLst>
        </p:spPr>
      </p:pic>
      <p:sp>
        <p:nvSpPr>
          <p:cNvPr id="7" name="Retângulo 6"/>
          <p:cNvSpPr/>
          <p:nvPr/>
        </p:nvSpPr>
        <p:spPr>
          <a:xfrm rot="20934352">
            <a:off x="776665" y="1475525"/>
            <a:ext cx="2626032" cy="892878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Up">
              <a:avLst/>
            </a:prstTxWarp>
            <a:spAutoFit/>
          </a:bodyPr>
          <a:lstStyle/>
          <a:p>
            <a:pPr algn="ctr"/>
            <a:r>
              <a:rPr lang="pt-BR" sz="5400" b="1" cap="none" spc="0" dirty="0" smtClean="0">
                <a:ln w="0">
                  <a:solidFill>
                    <a:srgbClr val="FF99FF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Script MT Bold" panose="03040602040607080904" pitchFamily="66" charset="0"/>
              </a:rPr>
              <a:t>Pausa</a:t>
            </a:r>
            <a:endParaRPr lang="pt-BR" sz="5400" b="1" cap="none" spc="0" dirty="0">
              <a:ln w="0">
                <a:solidFill>
                  <a:srgbClr val="FF99FF"/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  <a:latin typeface="Script MT Bold" panose="03040602040607080904" pitchFamily="66" charset="0"/>
            </a:endParaRPr>
          </a:p>
        </p:txBody>
      </p:sp>
      <p:sp>
        <p:nvSpPr>
          <p:cNvPr id="8" name="Retângulo 7"/>
          <p:cNvSpPr/>
          <p:nvPr/>
        </p:nvSpPr>
        <p:spPr>
          <a:xfrm rot="21109110">
            <a:off x="1296086" y="2298279"/>
            <a:ext cx="4361794" cy="1063515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Wave4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FF99FF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Maria do Rosário </a:t>
            </a:r>
            <a:r>
              <a:rPr lang="pt-BR" sz="5400" b="1" cap="none" spc="0" dirty="0" err="1" smtClean="0">
                <a:ln>
                  <a:solidFill>
                    <a:srgbClr val="FF99FF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Bessas</a:t>
            </a:r>
            <a:endParaRPr lang="pt-BR" sz="5400" b="1" cap="none" spc="0" dirty="0">
              <a:ln>
                <a:solidFill>
                  <a:srgbClr val="FF99FF"/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9" name="Retângulo 8"/>
          <p:cNvSpPr/>
          <p:nvPr/>
        </p:nvSpPr>
        <p:spPr>
          <a:xfrm>
            <a:off x="1877439" y="3843929"/>
            <a:ext cx="3375498" cy="5849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FF99FF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Para Minha Amiga Cléo</a:t>
            </a:r>
            <a:endParaRPr lang="pt-BR" sz="5400" b="1" cap="none" spc="0" dirty="0">
              <a:ln>
                <a:solidFill>
                  <a:srgbClr val="FF99FF"/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2256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14:ripple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731" y="0"/>
            <a:ext cx="8822987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8722536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3000">
        <p15:prstTrans prst="wind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537446" y="1955260"/>
            <a:ext cx="8209299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Sei que vim das estrelas...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Deixei pedaços de mim entre as brumas,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Enquanto caminhei solitária rumo ao meu destino.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Cheguei sozinha no campo arado,</a:t>
            </a:r>
          </a:p>
        </p:txBody>
      </p:sp>
    </p:spTree>
    <p:extLst>
      <p:ext uri="{BB962C8B-B14F-4D97-AF65-F5344CB8AC3E}">
        <p14:creationId xmlns:p14="http://schemas.microsoft.com/office/powerpoint/2010/main" val="37824875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split orient="vert"/>
      </p:transition>
    </mc:Choice>
    <mc:Fallback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43" y="0"/>
            <a:ext cx="8667344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026452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ripple dir="ru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255322" y="1643975"/>
            <a:ext cx="6633355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Terra prometida que suga minhas mãos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Para ver brotar o trigo do pão 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Daqueles a quem devo matar a fome.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 cansaço já apagou meu sorriso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marcou minha fronte, 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Mas ainda luto insistente.</a:t>
            </a:r>
          </a:p>
        </p:txBody>
      </p:sp>
    </p:spTree>
    <p:extLst>
      <p:ext uri="{BB962C8B-B14F-4D97-AF65-F5344CB8AC3E}">
        <p14:creationId xmlns:p14="http://schemas.microsoft.com/office/powerpoint/2010/main" val="2112920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split orient="vert"/>
      </p:transition>
    </mc:Choice>
    <mc:Fallback>
      <p:transition spd="slow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49" y="0"/>
            <a:ext cx="8968901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1046531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ripple dir="lu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768604" y="1750979"/>
            <a:ext cx="5606792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Sei que a vida vale a pena,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Apesar de sentir a solidão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Do meu ventre estéril.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Os filhos que gestei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Deixei pelas estrelas onde passei,</a:t>
            </a:r>
          </a:p>
          <a:p>
            <a:pPr algn="ctr"/>
            <a:endParaRPr lang="pt-BR" sz="32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7693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split orient="vert"/>
      </p:transition>
    </mc:Choice>
    <mc:Fallback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737" y="0"/>
            <a:ext cx="8715982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939833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ripple dir="ld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910053" y="1857983"/>
            <a:ext cx="5323894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Onde me aguardam sonolentos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No nascer de cada manhã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Quando ainda não vou.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Existem atalhos no meu destino.</a:t>
            </a:r>
          </a:p>
        </p:txBody>
      </p:sp>
    </p:spTree>
    <p:extLst>
      <p:ext uri="{BB962C8B-B14F-4D97-AF65-F5344CB8AC3E}">
        <p14:creationId xmlns:p14="http://schemas.microsoft.com/office/powerpoint/2010/main" val="42208392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split orient="vert"/>
      </p:transition>
    </mc:Choice>
    <mc:Fallback>
      <p:transition spd="slow" advTm="9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1620567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ripple dir="rd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935747" y="2110902"/>
            <a:ext cx="499207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Mas minhas mãos estendidas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Vão norteando vidas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Enquanto me perco de mim.</a:t>
            </a:r>
          </a:p>
        </p:txBody>
      </p:sp>
    </p:spTree>
    <p:extLst>
      <p:ext uri="{BB962C8B-B14F-4D97-AF65-F5344CB8AC3E}">
        <p14:creationId xmlns:p14="http://schemas.microsoft.com/office/powerpoint/2010/main" val="40360803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6000">
        <p:split orient="vert"/>
      </p:transition>
    </mc:Choice>
    <mc:Fallback>
      <p:transition spd="slow" advTm="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375" y="0"/>
            <a:ext cx="8657616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6235598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fad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423541" y="1721796"/>
            <a:ext cx="6296917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então, meus olhos buscam o infinito,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no meu verso mais bonito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Eu vejo que sou apenas o princípio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 um poema que jamais terá fim.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Sou apenas uma pausa entre estrelas.</a:t>
            </a:r>
          </a:p>
        </p:txBody>
      </p:sp>
    </p:spTree>
    <p:extLst>
      <p:ext uri="{BB962C8B-B14F-4D97-AF65-F5344CB8AC3E}">
        <p14:creationId xmlns:p14="http://schemas.microsoft.com/office/powerpoint/2010/main" val="13282856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split orient="vert"/>
      </p:transition>
    </mc:Choice>
    <mc:Fallback>
      <p:transition spd="slow" advTm="1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374" y="0"/>
            <a:ext cx="8472792" cy="5143500"/>
          </a:xfrm>
          <a:prstGeom prst="rect">
            <a:avLst/>
          </a:prstGeom>
          <a:effectLst>
            <a:softEdge rad="990600"/>
          </a:effectLst>
        </p:spPr>
      </p:pic>
    </p:spTree>
    <p:extLst>
      <p:ext uri="{BB962C8B-B14F-4D97-AF65-F5344CB8AC3E}">
        <p14:creationId xmlns:p14="http://schemas.microsoft.com/office/powerpoint/2010/main" val="34284443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14:ripple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8" name="CaixaDeTexto 7"/>
          <p:cNvSpPr txBox="1"/>
          <p:nvPr/>
        </p:nvSpPr>
        <p:spPr>
          <a:xfrm>
            <a:off x="5192839" y="943583"/>
            <a:ext cx="387356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Menegatt</a:t>
            </a:r>
          </a:p>
          <a:p>
            <a:pPr algn="ctr"/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  <a:hlinkClick r:id="rId3"/>
              </a:rPr>
              <a:t>cmenegatt2016@gmail.com</a:t>
            </a:r>
            <a:endParaRPr lang="pt-BR" sz="24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2604615" y="2796584"/>
            <a:ext cx="6328912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Imagens: Internet e Acervo Pessoal</a:t>
            </a:r>
          </a:p>
          <a:p>
            <a:pPr algn="ctr"/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Texto: Maria do Rosário </a:t>
            </a:r>
            <a:r>
              <a:rPr lang="pt-BR" sz="20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Bessas</a:t>
            </a:r>
            <a:endParaRPr lang="pt-BR" sz="20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Música: Just A </a:t>
            </a:r>
            <a:r>
              <a:rPr lang="pt-BR" sz="20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Fool</a:t>
            </a:r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-Christina Aguilera </a:t>
            </a:r>
            <a:r>
              <a:rPr lang="pt-BR" sz="20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Feat</a:t>
            </a:r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 Blake </a:t>
            </a:r>
            <a:r>
              <a:rPr lang="pt-BR" sz="20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Shelton</a:t>
            </a:r>
            <a:endParaRPr lang="pt-BR" sz="20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  <a:hlinkClick r:id="rId4"/>
              </a:rPr>
              <a:t>http://</a:t>
            </a:r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  <a:hlinkClick r:id="rId4"/>
              </a:rPr>
              <a:t>www.sergrasan.com.br/cleoslides</a:t>
            </a:r>
            <a:endParaRPr lang="pt-BR" sz="20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Canal </a:t>
            </a:r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no </a:t>
            </a:r>
            <a:r>
              <a:rPr lang="pt-BR" sz="20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Youtube</a:t>
            </a:r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: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  <a:hlinkClick r:id="rId5"/>
              </a:rPr>
              <a:t>http://</a:t>
            </a:r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  <a:hlinkClick r:id="rId5"/>
              </a:rPr>
              <a:t>www.youtube.com/c/CleoniceMenegattGoelzer</a:t>
            </a:r>
            <a:endParaRPr lang="pt-BR" sz="20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endParaRPr lang="pt-BR" sz="20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endParaRPr lang="pt-BR" sz="20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75394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5000">
        <p15:prstTrans prst="pageCurlSingle" invX="1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150</TotalTime>
  <Words>212</Words>
  <Application>Microsoft Office PowerPoint</Application>
  <PresentationFormat>Apresentação na tela (16:9)</PresentationFormat>
  <Paragraphs>39</Paragraphs>
  <Slides>17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13</cp:revision>
  <dcterms:created xsi:type="dcterms:W3CDTF">2020-02-09T01:18:22Z</dcterms:created>
  <dcterms:modified xsi:type="dcterms:W3CDTF">2020-02-11T01:53:53Z</dcterms:modified>
</cp:coreProperties>
</file>