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8" r:id="rId4"/>
    <p:sldId id="257" r:id="rId5"/>
    <p:sldId id="269" r:id="rId6"/>
    <p:sldId id="261" r:id="rId7"/>
    <p:sldId id="266" r:id="rId8"/>
    <p:sldId id="262" r:id="rId9"/>
    <p:sldId id="265" r:id="rId10"/>
    <p:sldId id="263" r:id="rId11"/>
    <p:sldId id="267" r:id="rId12"/>
    <p:sldId id="264" r:id="rId13"/>
    <p:sldId id="258" r:id="rId14"/>
    <p:sldId id="272" r:id="rId15"/>
    <p:sldId id="259" r:id="rId16"/>
    <p:sldId id="271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1122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762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6467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4615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3313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3765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6707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366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8243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3460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9435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D7B42-ADF6-403D-B8AE-984D5B899196}" type="datetimeFigureOut">
              <a:rPr lang="pt-BR" smtClean="0"/>
              <a:t>25/07/2018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53FA4-9BCD-444D-BA3E-EDC3264BD4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96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Karaoké Comme jai toujours envie daimer - Jean-François Michae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9549" y="21891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936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920179" y="1536153"/>
            <a:ext cx="404287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Você, Amor!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143870" y="2940593"/>
            <a:ext cx="2177160" cy="5739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Rose Mori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992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2" y="0"/>
            <a:ext cx="7220607" cy="5143500"/>
          </a:xfrm>
          <a:prstGeom prst="rect">
            <a:avLst/>
          </a:prstGeom>
          <a:effectLst>
            <a:softEdge rad="393700"/>
          </a:effectLst>
        </p:spPr>
      </p:pic>
    </p:spTree>
    <p:extLst>
      <p:ext uri="{BB962C8B-B14F-4D97-AF65-F5344CB8AC3E}">
        <p14:creationId xmlns:p14="http://schemas.microsoft.com/office/powerpoint/2010/main" val="127297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switch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92366" y="1232922"/>
            <a:ext cx="5530681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você, amor,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esse seu jeitinho irreverente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adentrar 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coração sem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menos bater à porta,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ser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convidado mas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exige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porta permaneça aberta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poder sair a qualquer hora,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não suporta se sentir aprisionado.</a:t>
            </a:r>
          </a:p>
        </p:txBody>
      </p:sp>
    </p:spTree>
    <p:extLst>
      <p:ext uri="{BB962C8B-B14F-4D97-AF65-F5344CB8AC3E}">
        <p14:creationId xmlns:p14="http://schemas.microsoft.com/office/powerpoint/2010/main" val="304427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randomBar dir="vert"/>
      </p:transition>
    </mc:Choice>
    <mc:Fallback>
      <p:transition spd="slow" advTm="1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041931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2388365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57786" y="1116349"/>
            <a:ext cx="425308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você, Amor,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essa sua inconstância constante,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vai de um extremo a outro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mesma intensidade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nem por isso deixa de ser verdadeiro.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num instante enleva a alma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ao mesmo tempo a deixa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suspensa entre a dúvida e a certeza.</a:t>
            </a:r>
          </a:p>
        </p:txBody>
      </p:sp>
    </p:spTree>
    <p:extLst>
      <p:ext uri="{BB962C8B-B14F-4D97-AF65-F5344CB8AC3E}">
        <p14:creationId xmlns:p14="http://schemas.microsoft.com/office/powerpoint/2010/main" val="362996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randomBar dir="vert"/>
      </p:transition>
    </mc:Choice>
    <mc:Fallback>
      <p:transition spd="slow" advTm="1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31724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4178233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d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64927" y="1602254"/>
            <a:ext cx="4286750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você, Amor,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com apenas um leve roçar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estremece o corpo e o invade de desejos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que, às vezes satisfaz,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às vezes sente prazer em negar.</a:t>
            </a:r>
          </a:p>
        </p:txBody>
      </p:sp>
    </p:spTree>
    <p:extLst>
      <p:ext uri="{BB962C8B-B14F-4D97-AF65-F5344CB8AC3E}">
        <p14:creationId xmlns:p14="http://schemas.microsoft.com/office/powerpoint/2010/main" val="70769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randomBar dir="vert"/>
      </p:transition>
    </mc:Choice>
    <mc:Fallback>
      <p:transition spd="slow" advTm="1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0"/>
            <a:ext cx="6442184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78323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91290" y="1232922"/>
            <a:ext cx="522611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falar mais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deste amor que sinto por você, Amor,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me faltam palavras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só sei sentir você,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sei viver você.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hoje você está fazendo falta em  minha vida,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saiu e ainda não retornou...</a:t>
            </a:r>
          </a:p>
        </p:txBody>
      </p:sp>
    </p:spTree>
    <p:extLst>
      <p:ext uri="{BB962C8B-B14F-4D97-AF65-F5344CB8AC3E}">
        <p14:creationId xmlns:p14="http://schemas.microsoft.com/office/powerpoint/2010/main" val="626581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randomBar dir="vert"/>
      </p:transition>
    </mc:Choice>
    <mc:Fallback>
      <p:transition spd="slow" advTm="1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37131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3398824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95193" y="1118680"/>
            <a:ext cx="526298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Choro sua ausência!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você de volta à minha vida,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que seja só em visita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...Venha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por favor!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Segure minhas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mãos, acaricie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cabelos,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rosto, meu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corpo, me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vire do avesso,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faça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vibrar, me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faça insone, insegura,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contraste meus sentimentos,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não me importo!</a:t>
            </a:r>
          </a:p>
        </p:txBody>
      </p:sp>
    </p:spTree>
    <p:extLst>
      <p:ext uri="{BB962C8B-B14F-4D97-AF65-F5344CB8AC3E}">
        <p14:creationId xmlns:p14="http://schemas.microsoft.com/office/powerpoint/2010/main" val="21985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9000">
        <p:randomBar dir="vert"/>
      </p:transition>
    </mc:Choice>
    <mc:Fallback>
      <p:transition spd="slow" advTm="19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0" y="77821"/>
            <a:ext cx="6682902" cy="5065679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23237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d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77430" y="2071991"/>
            <a:ext cx="35974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Faça de mim o que quiser,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amo você, Amor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é tudo o que sei fazer na vida!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052" y="787941"/>
            <a:ext cx="3491151" cy="3667328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27523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randomBar dir="vert"/>
      </p:transition>
    </mc:Choice>
    <mc:Fallback>
      <p:transition spd="slow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292358" y="437744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24145" y="4377447"/>
            <a:ext cx="1500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Rose Mori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32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0" y="584963"/>
            <a:ext cx="6364242" cy="47397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Rose Mori</a:t>
            </a:r>
          </a:p>
          <a:p>
            <a:pPr algn="ctr"/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Música:Comme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jai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Toujous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envie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Daimer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-Jean François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741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</TotalTime>
  <Words>303</Words>
  <Application>Microsoft Office PowerPoint</Application>
  <PresentationFormat>Apresentação na tela (16:9)</PresentationFormat>
  <Paragraphs>53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2018-07-16T14:23:54Z</dcterms:created>
  <dcterms:modified xsi:type="dcterms:W3CDTF">2018-07-26T02:43:12Z</dcterms:modified>
</cp:coreProperties>
</file>