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70" r:id="rId14"/>
    <p:sldId id="258" r:id="rId15"/>
    <p:sldId id="25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26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2419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035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39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190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550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2548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53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477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7452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245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F6A2B-7CDC-4FCA-BDAA-3D059780C580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4828E-FCBC-4EDF-BE0B-1551668B5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501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066D10-8905-49A7-B8C7-493218FD98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Richard Clayderman Memory (From Cats)">
            <a:hlinkClick r:id="" action="ppaction://media"/>
            <a:extLst>
              <a:ext uri="{FF2B5EF4-FFF2-40B4-BE49-F238E27FC236}">
                <a16:creationId xmlns:a16="http://schemas.microsoft.com/office/drawing/2014/main" id="{E6D11678-4DC7-41F9-9511-209AE0F478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157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57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9BD9924-F7CF-4ACC-9A66-2B852F9915C0}"/>
              </a:ext>
            </a:extLst>
          </p:cNvPr>
          <p:cNvSpPr/>
          <p:nvPr/>
        </p:nvSpPr>
        <p:spPr>
          <a:xfrm>
            <a:off x="2746446" y="755373"/>
            <a:ext cx="3651107" cy="13338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Silêncio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0F3E214-9E67-44B2-8D26-0CC5538DFF02}"/>
              </a:ext>
            </a:extLst>
          </p:cNvPr>
          <p:cNvSpPr/>
          <p:nvPr/>
        </p:nvSpPr>
        <p:spPr>
          <a:xfrm>
            <a:off x="1457973" y="2693018"/>
            <a:ext cx="6228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</p:txBody>
      </p:sp>
    </p:spTree>
    <p:extLst>
      <p:ext uri="{BB962C8B-B14F-4D97-AF65-F5344CB8AC3E}">
        <p14:creationId xmlns:p14="http://schemas.microsoft.com/office/powerpoint/2010/main" val="2278573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3EC47AB-2014-42A6-9C8A-8F78422A3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00" y="0"/>
            <a:ext cx="8239199" cy="5143500"/>
          </a:xfrm>
          <a:prstGeom prst="rect">
            <a:avLst/>
          </a:prstGeom>
          <a:effectLst>
            <a:softEdge rad="1244600"/>
          </a:effectLst>
        </p:spPr>
      </p:pic>
    </p:spTree>
    <p:extLst>
      <p:ext uri="{BB962C8B-B14F-4D97-AF65-F5344CB8AC3E}">
        <p14:creationId xmlns:p14="http://schemas.microsoft.com/office/powerpoint/2010/main" val="400444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DA1FE8-11CD-4B61-AB72-6726BBFD3840}"/>
              </a:ext>
            </a:extLst>
          </p:cNvPr>
          <p:cNvSpPr txBox="1"/>
          <p:nvPr/>
        </p:nvSpPr>
        <p:spPr>
          <a:xfrm>
            <a:off x="2268732" y="1282148"/>
            <a:ext cx="44310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 só o necessário,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Põe-te mais para escutar.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excesso é temerário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fores te expressar.</a:t>
            </a:r>
          </a:p>
        </p:txBody>
      </p:sp>
    </p:spTree>
    <p:extLst>
      <p:ext uri="{BB962C8B-B14F-4D97-AF65-F5344CB8AC3E}">
        <p14:creationId xmlns:p14="http://schemas.microsoft.com/office/powerpoint/2010/main" val="18136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push dir="u"/>
      </p:transition>
    </mc:Choice>
    <mc:Fallback xmlns="">
      <p:transition spd="slow" advTm="8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6F5F7E0-2D60-4CD1-856F-343EFF41C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6" y="171450"/>
            <a:ext cx="7126356" cy="4800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369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589DDC-25D7-4F61-AF4F-9F5F8229A5EE}"/>
              </a:ext>
            </a:extLst>
          </p:cNvPr>
          <p:cNvSpPr txBox="1"/>
          <p:nvPr/>
        </p:nvSpPr>
        <p:spPr>
          <a:xfrm>
            <a:off x="2401373" y="1321904"/>
            <a:ext cx="434125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teu verbo seja apenas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sopro de teu amor.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sejas tu o mecenas,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invés do delator.</a:t>
            </a:r>
          </a:p>
        </p:txBody>
      </p:sp>
    </p:spTree>
    <p:extLst>
      <p:ext uri="{BB962C8B-B14F-4D97-AF65-F5344CB8AC3E}">
        <p14:creationId xmlns:p14="http://schemas.microsoft.com/office/powerpoint/2010/main" val="235911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push dir="r"/>
      </p:transition>
    </mc:Choice>
    <mc:Fallback xmlns="">
      <p:transition spd="slow" advTm="8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52DCFB4-264A-468B-A0BE-AFC7DC88A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4" y="0"/>
            <a:ext cx="78817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051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456F8E-ECF5-432E-AE10-F8FEA1A548F0}"/>
              </a:ext>
            </a:extLst>
          </p:cNvPr>
          <p:cNvSpPr txBox="1"/>
          <p:nvPr/>
        </p:nvSpPr>
        <p:spPr>
          <a:xfrm>
            <a:off x="2194586" y="1417588"/>
            <a:ext cx="475482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sabemos, por completo,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problemas de um irmão: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o silêncio está repleto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todo o alcance cristão.</a:t>
            </a:r>
          </a:p>
        </p:txBody>
      </p:sp>
    </p:spTree>
    <p:extLst>
      <p:ext uri="{BB962C8B-B14F-4D97-AF65-F5344CB8AC3E}">
        <p14:creationId xmlns:p14="http://schemas.microsoft.com/office/powerpoint/2010/main" val="850274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0">
        <p15:prstTrans prst="crush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78BE28A-092B-445B-9894-F13603091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79" y="0"/>
            <a:ext cx="85672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9477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92B286-87D0-4145-891B-035AFDFCE406}"/>
              </a:ext>
            </a:extLst>
          </p:cNvPr>
          <p:cNvSpPr txBox="1"/>
          <p:nvPr/>
        </p:nvSpPr>
        <p:spPr>
          <a:xfrm>
            <a:off x="2225844" y="1417588"/>
            <a:ext cx="469231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atos do dia a dia,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julgues os semelhantes: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jesus assim agia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trato com meliantes.</a:t>
            </a:r>
          </a:p>
        </p:txBody>
      </p:sp>
    </p:spTree>
    <p:extLst>
      <p:ext uri="{BB962C8B-B14F-4D97-AF65-F5344CB8AC3E}">
        <p14:creationId xmlns:p14="http://schemas.microsoft.com/office/powerpoint/2010/main" val="280662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comb/>
      </p:transition>
    </mc:Choice>
    <mc:Fallback xmlns="">
      <p:transition spd="slow" advTm="9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627263C-26B7-4E83-9EF9-BC278DC0C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05" y="0"/>
            <a:ext cx="7749153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348911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298A02A-8165-4E3F-9225-40CCED6A9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0A5CB9-7F87-447C-A362-B5BDD18BA36D}"/>
              </a:ext>
            </a:extLst>
          </p:cNvPr>
          <p:cNvSpPr txBox="1"/>
          <p:nvPr/>
        </p:nvSpPr>
        <p:spPr>
          <a:xfrm>
            <a:off x="2284827" y="1417588"/>
            <a:ext cx="42562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Mestre deixou a lavra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De, antes do ato, refletir.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faças da palavra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Instrumento pra ferir.</a:t>
            </a:r>
          </a:p>
        </p:txBody>
      </p:sp>
    </p:spTree>
    <p:extLst>
      <p:ext uri="{BB962C8B-B14F-4D97-AF65-F5344CB8AC3E}">
        <p14:creationId xmlns:p14="http://schemas.microsoft.com/office/powerpoint/2010/main" val="359436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push dir="d"/>
      </p:transition>
    </mc:Choice>
    <mc:Fallback xmlns="">
      <p:transition spd="slow" advTm="9000">
        <p:push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838F245-1A6F-4FD2-BE3B-84A7E723E0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136634"/>
            <a:ext cx="8450317" cy="5006866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351421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C5DBF5-B975-488F-9883-66F4EC5B3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BC96BCC-8742-4680-8527-D0C7A4ACF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73217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7EF5807-1B0E-4AF8-881D-6E97BC3F9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4463" y="0"/>
            <a:ext cx="4369537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FDAD624-56D0-4BBB-A51A-BF7F69AB95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05" y="377687"/>
            <a:ext cx="3416205" cy="43881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09A4499-FD72-49ED-A055-045F3AFBBE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723" y="516835"/>
            <a:ext cx="3416206" cy="41098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C04BE0-367C-4B16-8460-147CA9638E22}"/>
              </a:ext>
            </a:extLst>
          </p:cNvPr>
          <p:cNvSpPr txBox="1"/>
          <p:nvPr/>
        </p:nvSpPr>
        <p:spPr>
          <a:xfrm>
            <a:off x="714890" y="4620280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13A3813-BD7C-4954-AF09-8B1848C616AC}"/>
              </a:ext>
            </a:extLst>
          </p:cNvPr>
          <p:cNvSpPr txBox="1"/>
          <p:nvPr/>
        </p:nvSpPr>
        <p:spPr>
          <a:xfrm>
            <a:off x="6122504" y="462666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7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:newsflash/>
      </p:transition>
    </mc:Choice>
    <mc:Fallback xmlns="">
      <p:transition spd="slow" advTm="4000">
        <p:newsfla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D953AD-A8C6-4C57-A1AF-E470F5A3A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19AACE-A51B-4A84-AA23-B6733EED8B30}"/>
              </a:ext>
            </a:extLst>
          </p:cNvPr>
          <p:cNvSpPr txBox="1"/>
          <p:nvPr/>
        </p:nvSpPr>
        <p:spPr>
          <a:xfrm>
            <a:off x="464255" y="387958"/>
            <a:ext cx="80473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Clayderman-Memory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03966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glitter pattern="hexagon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170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2021-04-30T03:01:23Z</dcterms:created>
  <dcterms:modified xsi:type="dcterms:W3CDTF">2021-05-07T14:51:50Z</dcterms:modified>
</cp:coreProperties>
</file>