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6" r:id="rId3"/>
    <p:sldId id="256" r:id="rId4"/>
    <p:sldId id="257" r:id="rId5"/>
    <p:sldId id="265" r:id="rId6"/>
    <p:sldId id="261" r:id="rId7"/>
    <p:sldId id="270" r:id="rId8"/>
    <p:sldId id="264" r:id="rId9"/>
    <p:sldId id="267" r:id="rId10"/>
    <p:sldId id="263" r:id="rId11"/>
    <p:sldId id="268" r:id="rId12"/>
    <p:sldId id="262" r:id="rId13"/>
    <p:sldId id="269" r:id="rId14"/>
    <p:sldId id="258" r:id="rId15"/>
    <p:sldId id="259" r:id="rId16"/>
    <p:sldId id="260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E62AD0-6551-71A5-EBFC-1E89376CCC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E7D4A7A-5686-C6EA-C917-6CF6ED145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E2D0C2B-ED57-FFDE-F68A-D9598C92B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1312AEA-94AA-0C6C-5B29-E5F557E0F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CCAF6FC-D87E-B87A-10F2-96236F12F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2896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11CF3E-43FD-1413-DC12-20F6DE318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0D68EFA-26DE-FF2E-2869-3CB64FB02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3A764F0-D986-F663-D7A8-86A4129F6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85C2464-A910-4888-7916-19325DFBE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D417942-FCB2-16C3-4EA1-6579E864E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5486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D924C8-61E1-82D0-075B-D4FBA3EF5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E245460-8CC8-BA2C-7D4D-43C447246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71F691C-C142-024F-CD8B-1A37B212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392F0D7-59AF-6027-2BAD-73997B8ED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625EE8D-B879-6909-7786-F7C1D55D3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9682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4BE396-971B-6A83-87E1-E2AF4A653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1DC4246-6982-1BE8-9881-06D1ABDC0A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5E8C911-0ABF-779A-9FBA-C2C236C24E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0A90D02-523B-A87E-C498-C6D1C3638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C6C99A3-847D-D949-0A8B-E588B67E2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D5DE2A4-27D1-B80E-5A6D-6AAA106EC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1244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11EE43-FF23-7A2A-A199-701B0D5B2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EC10508-A785-8EE8-12EA-5076A5841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FA29463-2B10-5D08-802F-0DCE5067FF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6C414EF-B819-AE27-5854-944CD694D5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C2CA6CE-235A-83A5-C6CC-9AB6A6D939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4043831-3B69-BEA0-D351-9E7D297FC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AB1778E-FF5D-BA15-2886-AA4CB009B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A7E6463F-4097-7C74-0E3B-C3118A473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1726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87EF41-963A-4AB1-8020-D7D2EC92A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9447557F-71EC-B998-D694-1EFB7DFC6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C5BDA4E7-BA74-2427-747A-4D0870548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ADA4941-9C9A-8B40-2DA1-331F016D7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876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5ABE39A-3BDB-6EC5-ACE1-2CADCE19F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D93A6139-1BF8-AB8B-CD09-8EA2D7769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BB0F29F-4630-B03A-4B39-C9C41557D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449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B7FB2B-6858-6370-FAC8-72CF2A120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FD5D9BF-6503-CACC-F7C7-1C6AF7B6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46E5FC3-0331-9378-3DE1-17B8445FC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228C718-D8BF-7E63-02F8-FB21EEAA5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9625A45-1FBB-EF3D-D8B2-5275332C4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BEE2B6C-05A8-FF03-59D5-8B4179071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127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5D5BD3-EF3D-AD16-83FB-2140B5A2C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80574BF-DAF8-43BA-58A3-D71B6FFCE4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24DEBC0-0888-5FFF-304D-9FAA22F864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7D1FA01-0273-52F5-627A-593E5AD5A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B218E11-99D4-5B91-31C4-CD6D0E8B2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FF146AC-F1F3-7810-E14C-43AA22D43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793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448763-F0C7-82EE-D7D4-869FEE7B1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9FB2AD8-B624-9F26-4142-5867CA960F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4D8742F-8DDF-2959-0BD2-08869E058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7B9A66B-0E91-A64C-54D8-91DCDCB2E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193FFF5-A3C8-C145-94A0-0CFFC8828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3159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CAE363B-5638-2FE8-C6FC-CAF2FE42CB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F8BB16C-0020-C2B7-499C-B0D3CC3D36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8DA58BD-D502-16A0-DA74-5C78EE532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AC8DB79-AEFF-8C1B-B76E-018959E53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A03EE58-C22F-6AAC-0C50-5F89D22FB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267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921A0E30-BE14-0338-ABAA-09A1D74F1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7FC1C1C-E020-A3D2-6A6A-D0F88DF777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F7735AF-822A-C862-6108-E40D1C4F79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9E421-4280-4481-A82C-7C111D746B5E}" type="datetimeFigureOut">
              <a:rPr lang="pt-BR" smtClean="0"/>
              <a:t>10/02/2024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3E8945A-5A4F-DE02-D917-1EF01B8447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AE6DC2A-1B95-63A1-4A21-20B626274D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BEE51-11BE-435C-BA51-20625EF47F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2582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96A0F53-B46E-9B75-4E54-C42EC9A2F9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CM-16-Cafe Anatolia '' Tango to Evora ''">
            <a:hlinkClick r:id="" action="ppaction://media"/>
            <a:extLst>
              <a:ext uri="{FF2B5EF4-FFF2-40B4-BE49-F238E27FC236}">
                <a16:creationId xmlns:a16="http://schemas.microsoft.com/office/drawing/2014/main" id="{6B162EE6-3829-0386-EDCB-CC44CF3BEC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524000" y="3124200"/>
            <a:ext cx="609600" cy="6096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3663D31-8E9E-F2AF-CB03-FAACC83AE1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601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CF6B57-2485-FDB0-35D5-6B2182B1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19F8F07-5239-07AA-5598-B0EFFFA56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087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96A0F53-B46E-9B75-4E54-C42EC9A2F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92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peelOff"/>
      </p:transition>
    </mc:Choice>
    <mc:Fallback xmlns="">
      <p:transition spd="slow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D534EF-54FB-51A0-CBE2-72175CAAE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C15E2BB-41C1-A9E4-6F28-5A5E44AB3A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8" y="196948"/>
            <a:ext cx="4596179" cy="6485206"/>
          </a:xfrm>
          <a:prstGeom prst="rect">
            <a:avLst/>
          </a:prstGeom>
          <a:effectLst>
            <a:softEdge rad="11684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471339A-A435-FDCC-82DE-2A061B3F5A40}"/>
              </a:ext>
            </a:extLst>
          </p:cNvPr>
          <p:cNvSpPr/>
          <p:nvPr/>
        </p:nvSpPr>
        <p:spPr>
          <a:xfrm>
            <a:off x="4615186" y="1771581"/>
            <a:ext cx="42839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Dança Comigo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BB64380B-79F4-2289-3C30-0DB54FC89AD7}"/>
              </a:ext>
            </a:extLst>
          </p:cNvPr>
          <p:cNvSpPr/>
          <p:nvPr/>
        </p:nvSpPr>
        <p:spPr>
          <a:xfrm>
            <a:off x="4983064" y="4222877"/>
            <a:ext cx="3782447" cy="7676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Neida</a:t>
            </a:r>
            <a:r>
              <a:rPr lang="pt-BR" sz="5400" b="1" cap="none" spc="0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 Rocha</a:t>
            </a:r>
          </a:p>
        </p:txBody>
      </p:sp>
    </p:spTree>
    <p:extLst>
      <p:ext uri="{BB962C8B-B14F-4D97-AF65-F5344CB8AC3E}">
        <p14:creationId xmlns:p14="http://schemas.microsoft.com/office/powerpoint/2010/main" val="3405701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CF6B57-2485-FDB0-35D5-6B2182B1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2015E4F-B9B9-7412-AB56-08D734305C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06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D534EF-54FB-51A0-CBE2-72175CAAE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EBC5C3-F976-088F-B820-4EFFF0D9C5B5}"/>
              </a:ext>
            </a:extLst>
          </p:cNvPr>
          <p:cNvSpPr txBox="1"/>
          <p:nvPr/>
        </p:nvSpPr>
        <p:spPr>
          <a:xfrm>
            <a:off x="1993755" y="1536174"/>
            <a:ext cx="820449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Teus braços envolveram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 corpo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senti o pulsar do teu coração.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 que me amas.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Senti-me protegida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teus braços.</a:t>
            </a:r>
          </a:p>
        </p:txBody>
      </p:sp>
    </p:spTree>
    <p:extLst>
      <p:ext uri="{BB962C8B-B14F-4D97-AF65-F5344CB8AC3E}">
        <p14:creationId xmlns:p14="http://schemas.microsoft.com/office/powerpoint/2010/main" val="7895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CF6B57-2485-FDB0-35D5-6B2182B1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8CC1C69-7053-81DE-AC9E-9BDFCF8B80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805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D534EF-54FB-51A0-CBE2-72175CAAE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9C53336-A30E-B586-21A2-F1AF45381716}"/>
              </a:ext>
            </a:extLst>
          </p:cNvPr>
          <p:cNvSpPr txBox="1"/>
          <p:nvPr/>
        </p:nvSpPr>
        <p:spPr>
          <a:xfrm>
            <a:off x="2446603" y="1911965"/>
            <a:ext cx="7298794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 o amor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refletido em teu olhar.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Bailamos ausentes da vida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ao nosso redor.</a:t>
            </a:r>
          </a:p>
        </p:txBody>
      </p:sp>
    </p:spTree>
    <p:extLst>
      <p:ext uri="{BB962C8B-B14F-4D97-AF65-F5344CB8AC3E}">
        <p14:creationId xmlns:p14="http://schemas.microsoft.com/office/powerpoint/2010/main" val="1567273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CF6B57-2485-FDB0-35D5-6B2182B1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81303DC-0A1F-8AAD-1955-8E777D6F24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9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edge/>
      </p:transition>
    </mc:Choice>
    <mc:Fallback>
      <p:transition spd="slow" advTm="3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D534EF-54FB-51A0-CBE2-72175CAAE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FBFB2D7-F0F3-7244-E846-707DE2EFABAA}"/>
              </a:ext>
            </a:extLst>
          </p:cNvPr>
          <p:cNvSpPr txBox="1"/>
          <p:nvPr/>
        </p:nvSpPr>
        <p:spPr>
          <a:xfrm>
            <a:off x="2478663" y="1532657"/>
            <a:ext cx="723467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Nossos olhos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fitaram-se por um instante.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Teus lábios pronunciaram,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silenciosamente,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minha alma,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amor correspondido.</a:t>
            </a:r>
          </a:p>
        </p:txBody>
      </p:sp>
    </p:spTree>
    <p:extLst>
      <p:ext uri="{BB962C8B-B14F-4D97-AF65-F5344CB8AC3E}">
        <p14:creationId xmlns:p14="http://schemas.microsoft.com/office/powerpoint/2010/main" val="229531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CF6B57-2485-FDB0-35D5-6B2182B1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411D21A-9FB6-7FDC-3EE1-BD9EA1F392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50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D534EF-54FB-51A0-CBE2-72175CAAE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FD1C29B-791F-06A1-9B79-EFF51899668B}"/>
              </a:ext>
            </a:extLst>
          </p:cNvPr>
          <p:cNvSpPr txBox="1"/>
          <p:nvPr/>
        </p:nvSpPr>
        <p:spPr>
          <a:xfrm>
            <a:off x="2482037" y="1364566"/>
            <a:ext cx="6841938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Meu ser estava completo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 eternidade do instante.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Teus lábios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aproximaram-se dos meus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selar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nosso momento.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Acordei.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2505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CF6B57-2485-FDB0-35D5-6B2182B1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F2135A9-1CB6-0A69-46EE-3AFBCFDAE0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033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000">
        <p:newsflash/>
      </p:transition>
    </mc:Choice>
    <mc:Fallback>
      <p:transition spd="slow" advClick="0" advTm="3000">
        <p:newsflash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D8651680-BA8A-B535-DBBB-53E567ACC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1"/>
            <a:ext cx="12192000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3EA3D21-A158-BA07-3EC4-927C8AC09140}"/>
              </a:ext>
            </a:extLst>
          </p:cNvPr>
          <p:cNvSpPr txBox="1"/>
          <p:nvPr/>
        </p:nvSpPr>
        <p:spPr>
          <a:xfrm>
            <a:off x="1463041" y="6161649"/>
            <a:ext cx="26645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Neida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Rocha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BF490CB-B2CC-13F6-F3C8-0D0463F607A2}"/>
              </a:ext>
            </a:extLst>
          </p:cNvPr>
          <p:cNvSpPr txBox="1"/>
          <p:nvPr/>
        </p:nvSpPr>
        <p:spPr>
          <a:xfrm>
            <a:off x="7399606" y="6182323"/>
            <a:ext cx="30428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091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2CF6B57-2485-FDB0-35D5-6B2182B17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6E53BD8-EBEE-4C73-BE4C-F0CCC9327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6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r"/>
      </p:transition>
    </mc:Choice>
    <mc:Fallback>
      <p:transition spd="slow" advTm="3000">
        <p:pull dir="r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AD534EF-54FB-51A0-CBE2-72175CAAE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75584EA-2731-0A71-DBB3-188D8951C6B2}"/>
              </a:ext>
            </a:extLst>
          </p:cNvPr>
          <p:cNvSpPr txBox="1"/>
          <p:nvPr/>
        </p:nvSpPr>
        <p:spPr>
          <a:xfrm>
            <a:off x="779458" y="1181686"/>
            <a:ext cx="100104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Texto: </a:t>
            </a:r>
            <a:r>
              <a:rPr lang="pt-BR" sz="32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Neida</a:t>
            </a:r>
            <a:r>
              <a:rPr lang="pt-BR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 Rocha</a:t>
            </a:r>
          </a:p>
          <a:p>
            <a:pPr algn="ctr"/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Música:Café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Anatolia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-Tango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To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Evora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  <a:p>
            <a:pPr algn="ctr"/>
            <a:r>
              <a:rPr lang="pt-BR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Canal no Youtube: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  <a:hlinkClick r:id="rId3"/>
              </a:rPr>
              <a:t>Clique Aqui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anose="02040604050505020304" pitchFamily="18" charset="0"/>
            </a:endParaRPr>
          </a:p>
          <a:p>
            <a:pPr algn="ctr"/>
            <a:r>
              <a:rPr lang="pt-BR" sz="32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anose="02040604050505020304" pitchFamily="18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133851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drape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137</Words>
  <Application>Microsoft Office PowerPoint</Application>
  <PresentationFormat>Widescreen</PresentationFormat>
  <Paragraphs>38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Century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2024-01-22T00:33:53Z</dcterms:created>
  <dcterms:modified xsi:type="dcterms:W3CDTF">2024-02-11T00:08:57Z</dcterms:modified>
</cp:coreProperties>
</file>