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67" r:id="rId5"/>
    <p:sldId id="260" r:id="rId6"/>
    <p:sldId id="268" r:id="rId7"/>
    <p:sldId id="264" r:id="rId8"/>
    <p:sldId id="269" r:id="rId9"/>
    <p:sldId id="263" r:id="rId10"/>
    <p:sldId id="270" r:id="rId11"/>
    <p:sldId id="261" r:id="rId12"/>
    <p:sldId id="271" r:id="rId13"/>
    <p:sldId id="272" r:id="rId14"/>
    <p:sldId id="273" r:id="rId15"/>
    <p:sldId id="258" r:id="rId16"/>
    <p:sldId id="262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C73A4-F268-4535-B560-F6CB6CE4768C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64532-6C51-4F29-99AB-683BCF269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23892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C73A4-F268-4535-B560-F6CB6CE4768C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64532-6C51-4F29-99AB-683BCF269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52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C73A4-F268-4535-B560-F6CB6CE4768C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64532-6C51-4F29-99AB-683BCF269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3747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C73A4-F268-4535-B560-F6CB6CE4768C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64532-6C51-4F29-99AB-683BCF269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7641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C73A4-F268-4535-B560-F6CB6CE4768C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64532-6C51-4F29-99AB-683BCF269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2740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C73A4-F268-4535-B560-F6CB6CE4768C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64532-6C51-4F29-99AB-683BCF269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2743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C73A4-F268-4535-B560-F6CB6CE4768C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64532-6C51-4F29-99AB-683BCF269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8129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C73A4-F268-4535-B560-F6CB6CE4768C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64532-6C51-4F29-99AB-683BCF269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3014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C73A4-F268-4535-B560-F6CB6CE4768C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64532-6C51-4F29-99AB-683BCF269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6115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C73A4-F268-4535-B560-F6CB6CE4768C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64532-6C51-4F29-99AB-683BCF269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0339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C73A4-F268-4535-B560-F6CB6CE4768C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64532-6C51-4F29-99AB-683BCF269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5690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6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C73A4-F268-4535-B560-F6CB6CE4768C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64532-6C51-4F29-99AB-683BCF269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6907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B353C79-E135-96CD-8550-64FEFDD64F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 CM-Fausto Papetti   Woman in love">
            <a:hlinkClick r:id="" action="ppaction://media"/>
            <a:extLst>
              <a:ext uri="{FF2B5EF4-FFF2-40B4-BE49-F238E27FC236}">
                <a16:creationId xmlns:a16="http://schemas.microsoft.com/office/drawing/2014/main" id="{769DA985-CD7A-08D3-5F3A-BA3622F38C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5314" y="2559326"/>
            <a:ext cx="457200" cy="4572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CE15160-FA1B-FD95-44BE-1FBC1B87D62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582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43443C4-23D7-CCD0-8C2C-B9A182F651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44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2563636-5B52-46BB-48F1-7217FDA03B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44B1A5F-A472-5B0F-80C2-EF808390E7D4}"/>
              </a:ext>
            </a:extLst>
          </p:cNvPr>
          <p:cNvSpPr/>
          <p:nvPr/>
        </p:nvSpPr>
        <p:spPr>
          <a:xfrm>
            <a:off x="3336893" y="1152076"/>
            <a:ext cx="2688878" cy="117724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720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Morena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6E3DF749-BD8C-39D9-D675-A41F038BBFCD}"/>
              </a:ext>
            </a:extLst>
          </p:cNvPr>
          <p:cNvSpPr/>
          <p:nvPr/>
        </p:nvSpPr>
        <p:spPr>
          <a:xfrm>
            <a:off x="2007677" y="2711167"/>
            <a:ext cx="5128648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</a:p>
        </p:txBody>
      </p:sp>
    </p:spTree>
    <p:extLst>
      <p:ext uri="{BB962C8B-B14F-4D97-AF65-F5344CB8AC3E}">
        <p14:creationId xmlns:p14="http://schemas.microsoft.com/office/powerpoint/2010/main" val="4138820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B353C79-E135-96CD-8550-64FEFDD64F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1D261A5-760E-B040-2148-C08F959F38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128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prestige"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2563636-5B52-46BB-48F1-7217FDA03B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10D3AB5-5893-80C1-808E-0725EC8FB83A}"/>
              </a:ext>
            </a:extLst>
          </p:cNvPr>
          <p:cNvSpPr txBox="1"/>
          <p:nvPr/>
        </p:nvSpPr>
        <p:spPr>
          <a:xfrm>
            <a:off x="1793257" y="1421296"/>
            <a:ext cx="584807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013" dirty="0"/>
              <a:t>                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 és, bela morena, meu castigo.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Tu és o meu amor de perdição.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Quero viver bailando só contigo,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Fazer do teu bailar, minha prisão!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125133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circle/>
      </p:transition>
    </mc:Choice>
    <mc:Fallback>
      <p:transition spd="slow" advTm="10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B353C79-E135-96CD-8550-64FEFDD64F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5E0CF5A-5D28-7AC1-B09B-8C949EE840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387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pull dir="ru"/>
      </p:transition>
    </mc:Choice>
    <mc:Fallback>
      <p:transition spd="slow" advTm="2000">
        <p:pull dir="r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2563636-5B52-46BB-48F1-7217FDA03B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C31436B-3D59-47D3-7C8B-409C002F75C7}"/>
              </a:ext>
            </a:extLst>
          </p:cNvPr>
          <p:cNvSpPr txBox="1"/>
          <p:nvPr/>
        </p:nvSpPr>
        <p:spPr>
          <a:xfrm>
            <a:off x="1817189" y="1431235"/>
            <a:ext cx="5801588" cy="24642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013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ver-te na ciranda volteando,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em ritmo estonteante, sensual,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sinto meu coração balanceando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querendo junto ao teu ficar igual!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6723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circle/>
      </p:transition>
    </mc:Choice>
    <mc:Fallback>
      <p:transition spd="slow" advTm="9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B353C79-E135-96CD-8550-64FEFDD64F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047EB92-E759-555E-AFB0-7C50488826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985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blinds dir="vert"/>
      </p:transition>
    </mc:Choice>
    <mc:Fallback>
      <p:transition spd="slow" advTm="2000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2563636-5B52-46BB-48F1-7217FDA03B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BE484A30-CDA3-3BAF-6981-A1E30C5E31B8}"/>
              </a:ext>
            </a:extLst>
          </p:cNvPr>
          <p:cNvSpPr txBox="1"/>
          <p:nvPr/>
        </p:nvSpPr>
        <p:spPr>
          <a:xfrm>
            <a:off x="1080500" y="1325255"/>
            <a:ext cx="6983002" cy="24642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dirty="0"/>
              <a:t>            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teu cabelo longo solto ao vento;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emoldurando um rosto angelical,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é sedução é puro encantamento...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é melodia, é pauta musical!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272829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circle/>
      </p:transition>
    </mc:Choice>
    <mc:Fallback>
      <p:transition spd="slow" advTm="10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B353C79-E135-96CD-8550-64FEFDD64F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B83246C-90E0-62DA-24EA-972070503B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915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2563636-5B52-46BB-48F1-7217FDA03B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2022B40-0502-3D6D-5FF1-D26C687ED93A}"/>
              </a:ext>
            </a:extLst>
          </p:cNvPr>
          <p:cNvSpPr txBox="1"/>
          <p:nvPr/>
        </p:nvSpPr>
        <p:spPr>
          <a:xfrm>
            <a:off x="1469338" y="1500809"/>
            <a:ext cx="657744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Me deixa nos teus braços cirandar.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Me deixa ser a tua sedução.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Quero bailar contigo, te abraçar,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sentir bater no meu, teu coração!</a:t>
            </a:r>
          </a:p>
        </p:txBody>
      </p:sp>
    </p:spTree>
    <p:extLst>
      <p:ext uri="{BB962C8B-B14F-4D97-AF65-F5344CB8AC3E}">
        <p14:creationId xmlns:p14="http://schemas.microsoft.com/office/powerpoint/2010/main" val="3248943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circle/>
      </p:transition>
    </mc:Choice>
    <mc:Fallback>
      <p:transition spd="slow" advTm="9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B353C79-E135-96CD-8550-64FEFDD64F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EB898C5-B558-7BD3-0BDC-FF39D91AB2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096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newsflash/>
      </p:transition>
    </mc:Choice>
    <mc:Fallback>
      <p:transition spd="slow" advTm="2000">
        <p:newsflash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2563636-5B52-46BB-48F1-7217FDA03B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55C2504-5E87-D415-4300-50B04B8BC5DF}"/>
              </a:ext>
            </a:extLst>
          </p:cNvPr>
          <p:cNvSpPr txBox="1"/>
          <p:nvPr/>
        </p:nvSpPr>
        <p:spPr>
          <a:xfrm>
            <a:off x="1442876" y="1321904"/>
            <a:ext cx="656461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Eu quero para sempre cirandar,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com teu corpo moreno junto a mim.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Teus lábios de carmim quero beijar,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toda a vez que a ciranda chegue ao fim!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125094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circle/>
      </p:transition>
    </mc:Choice>
    <mc:Fallback>
      <p:transition spd="slow" advTm="9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B353C79-E135-96CD-8550-64FEFDD64F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B20A94F-DBAF-A02B-9DB8-A13C961F13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992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gallery dir="l"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5A8830FB-4518-813E-2D69-1FE31BC77B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2B9FC3A9-9D81-2367-8772-013FE8277DD0}"/>
              </a:ext>
            </a:extLst>
          </p:cNvPr>
          <p:cNvSpPr txBox="1"/>
          <p:nvPr/>
        </p:nvSpPr>
        <p:spPr>
          <a:xfrm>
            <a:off x="844827" y="4448987"/>
            <a:ext cx="31438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8443A0EF-50F7-6297-81A6-EBD44380E4AC}"/>
              </a:ext>
            </a:extLst>
          </p:cNvPr>
          <p:cNvSpPr txBox="1"/>
          <p:nvPr/>
        </p:nvSpPr>
        <p:spPr>
          <a:xfrm>
            <a:off x="5486399" y="444898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053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2563636-5B52-46BB-48F1-7217FDA03B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99C94B4-A3E2-71E1-0257-3426CBD1E1F6}"/>
              </a:ext>
            </a:extLst>
          </p:cNvPr>
          <p:cNvSpPr txBox="1"/>
          <p:nvPr/>
        </p:nvSpPr>
        <p:spPr>
          <a:xfrm>
            <a:off x="2218906" y="667382"/>
            <a:ext cx="5299849" cy="3831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7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Fausto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Papetti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-Woman  In Love</a:t>
            </a:r>
          </a:p>
          <a:p>
            <a:pPr algn="ctr"/>
            <a:r>
              <a:rPr lang="pt-BR" sz="27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Clique Aqui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624532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14:window dir="vert"/>
      </p:transition>
    </mc:Choice>
    <mc:Fallback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126</TotalTime>
  <Words>221</Words>
  <Application>Microsoft Office PowerPoint</Application>
  <PresentationFormat>Apresentação na tela (16:9)</PresentationFormat>
  <Paragraphs>35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2024-01-05T23:55:01Z</dcterms:created>
  <dcterms:modified xsi:type="dcterms:W3CDTF">2024-02-17T22:07:32Z</dcterms:modified>
</cp:coreProperties>
</file>