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1" r:id="rId5"/>
    <p:sldId id="266" r:id="rId6"/>
    <p:sldId id="262" r:id="rId7"/>
    <p:sldId id="267" r:id="rId8"/>
    <p:sldId id="265" r:id="rId9"/>
    <p:sldId id="268" r:id="rId10"/>
    <p:sldId id="264" r:id="rId11"/>
    <p:sldId id="259" r:id="rId12"/>
    <p:sldId id="263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129D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7052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5462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589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9383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2160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9646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3824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41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9158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340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0671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B5511-A5DC-418A-91E0-8982E94668E4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824AB-9916-4B49-B8C7-F889D2D0B1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9560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omantico - Giovanni Marradi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10801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42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994355" y="1351328"/>
            <a:ext cx="531094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Eterna Sonhadora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942409" y="3131490"/>
            <a:ext cx="3259181" cy="4944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Rosa  do Céu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459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98" y="807396"/>
            <a:ext cx="4319080" cy="44041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093" y="943768"/>
            <a:ext cx="4357992" cy="413145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40831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84551" y="1682886"/>
            <a:ext cx="580319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vida me mostrou tanta mudança,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muitas vezes gerou confusão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 sentires fechados no coração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hoje escondidos na lembrança.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835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28" y="778214"/>
            <a:ext cx="4168302" cy="436528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958" y="1284051"/>
            <a:ext cx="4100208" cy="38594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23314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29715" y="1536970"/>
            <a:ext cx="568456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nada, mesmo nada impediu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continuar e avançar com amor,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esquecendo o que me causou dor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que minha alma bastante feriu.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790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846306"/>
            <a:ext cx="4340968" cy="429719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117" y="1089498"/>
            <a:ext cx="4652253" cy="41318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1574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0861" y="1879252"/>
            <a:ext cx="57422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Noite e dia sou eterna sonhadora...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Porque sonhar é viver e acreditar,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todos os dias o sol vai nascer!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71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2494"/>
            <a:ext cx="4438245" cy="41610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070" y="982494"/>
            <a:ext cx="4186104" cy="41610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073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2464" y="1799617"/>
            <a:ext cx="584487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 vida começa no amanhecer,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faz a noite de pesadelo olvidar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traz a felicidade que sinto agora. 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405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0510" y="4681835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21422" y="4681835"/>
            <a:ext cx="147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Rosa Céu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728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57601" y="875489"/>
            <a:ext cx="617829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Rosa do Céu-Évora(Portugal)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Soneto retirado do livro: (Pétalas de uma Rosa)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Romântico-Giovanni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Marradi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>
                <a:solidFill>
                  <a:srgbClr val="BE1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rgbClr val="BE1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rgbClr val="BE1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BE1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BE1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BE1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276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151</Words>
  <Application>Microsoft Office PowerPoint</Application>
  <PresentationFormat>Apresentação na tela (16:9)</PresentationFormat>
  <Paragraphs>29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2019-03-26T02:30:45Z</dcterms:created>
  <dcterms:modified xsi:type="dcterms:W3CDTF">2019-05-02T00:15:53Z</dcterms:modified>
</cp:coreProperties>
</file>