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6" r:id="rId3"/>
    <p:sldId id="257" r:id="rId4"/>
    <p:sldId id="265" r:id="rId5"/>
    <p:sldId id="261" r:id="rId6"/>
    <p:sldId id="267" r:id="rId7"/>
    <p:sldId id="262" r:id="rId8"/>
    <p:sldId id="268" r:id="rId9"/>
    <p:sldId id="263" r:id="rId10"/>
    <p:sldId id="269" r:id="rId11"/>
    <p:sldId id="264" r:id="rId12"/>
    <p:sldId id="258" r:id="rId13"/>
    <p:sldId id="259" r:id="rId14"/>
    <p:sldId id="270" r:id="rId15"/>
    <p:sldId id="260" r:id="rId16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44F75-E8BF-4C03-9C94-86D2CB2D9C8F}" type="datetimeFigureOut">
              <a:rPr lang="pt-BR" smtClean="0"/>
              <a:t>30/12/2023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7D2A4-54FE-4B2A-ABC1-F2614F9C802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371823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44F75-E8BF-4C03-9C94-86D2CB2D9C8F}" type="datetimeFigureOut">
              <a:rPr lang="pt-BR" smtClean="0"/>
              <a:t>30/12/2023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7D2A4-54FE-4B2A-ABC1-F2614F9C802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514841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44F75-E8BF-4C03-9C94-86D2CB2D9C8F}" type="datetimeFigureOut">
              <a:rPr lang="pt-BR" smtClean="0"/>
              <a:t>30/12/2023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7D2A4-54FE-4B2A-ABC1-F2614F9C802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81446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44F75-E8BF-4C03-9C94-86D2CB2D9C8F}" type="datetimeFigureOut">
              <a:rPr lang="pt-BR" smtClean="0"/>
              <a:t>30/12/2023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7D2A4-54FE-4B2A-ABC1-F2614F9C802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477428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44F75-E8BF-4C03-9C94-86D2CB2D9C8F}" type="datetimeFigureOut">
              <a:rPr lang="pt-BR" smtClean="0"/>
              <a:t>30/12/2023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7D2A4-54FE-4B2A-ABC1-F2614F9C802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12662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44F75-E8BF-4C03-9C94-86D2CB2D9C8F}" type="datetimeFigureOut">
              <a:rPr lang="pt-BR" smtClean="0"/>
              <a:t>30/12/2023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7D2A4-54FE-4B2A-ABC1-F2614F9C802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27986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44F75-E8BF-4C03-9C94-86D2CB2D9C8F}" type="datetimeFigureOut">
              <a:rPr lang="pt-BR" smtClean="0"/>
              <a:t>30/12/2023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7D2A4-54FE-4B2A-ABC1-F2614F9C802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001078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44F75-E8BF-4C03-9C94-86D2CB2D9C8F}" type="datetimeFigureOut">
              <a:rPr lang="pt-BR" smtClean="0"/>
              <a:t>30/12/2023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7D2A4-54FE-4B2A-ABC1-F2614F9C802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857395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44F75-E8BF-4C03-9C94-86D2CB2D9C8F}" type="datetimeFigureOut">
              <a:rPr lang="pt-BR" smtClean="0"/>
              <a:t>30/12/2023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7D2A4-54FE-4B2A-ABC1-F2614F9C802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434234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44F75-E8BF-4C03-9C94-86D2CB2D9C8F}" type="datetimeFigureOut">
              <a:rPr lang="pt-BR" smtClean="0"/>
              <a:t>30/12/2023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7D2A4-54FE-4B2A-ABC1-F2614F9C802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632374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44F75-E8BF-4C03-9C94-86D2CB2D9C8F}" type="datetimeFigureOut">
              <a:rPr lang="pt-BR" smtClean="0"/>
              <a:t>30/12/2023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7D2A4-54FE-4B2A-ABC1-F2614F9C802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148543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E44F75-E8BF-4C03-9C94-86D2CB2D9C8F}" type="datetimeFigureOut">
              <a:rPr lang="pt-BR" smtClean="0"/>
              <a:t>30/12/2023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67D2A4-54FE-4B2A-ABC1-F2614F9C802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755884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c/CleoniceMenegattGoelzer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858038F7-88A5-B439-1516-D593EE0477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Franck Pourcel - Goodbye My Love Goodbye">
            <a:hlinkClick r:id="" action="ppaction://media"/>
            <a:extLst>
              <a:ext uri="{FF2B5EF4-FFF2-40B4-BE49-F238E27FC236}">
                <a16:creationId xmlns:a16="http://schemas.microsoft.com/office/drawing/2014/main" id="{1BDEA3E7-FA2A-7387-C1C0-45AD84A13AF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960782" y="243591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3968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958D34F-FB90-FFB1-EA63-EBF350F375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6E3FE0D3-3E3C-6098-A60E-CE6515230C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07844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3000">
        <p15:prstTrans prst="curtains"/>
      </p:transition>
    </mc:Choice>
    <mc:Fallback>
      <p:transition spd="slow" advTm="3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E6E0698-B00D-C6FF-16F6-090072EE50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2B1322BF-7C0E-B7BF-19F3-BB857D70DC2B}"/>
              </a:ext>
            </a:extLst>
          </p:cNvPr>
          <p:cNvSpPr/>
          <p:nvPr/>
        </p:nvSpPr>
        <p:spPr>
          <a:xfrm>
            <a:off x="2401355" y="1877632"/>
            <a:ext cx="3506409" cy="8309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950" b="1" dirty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Onde Estiveres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00CD4E67-7131-805E-F915-54AAE44D0F38}"/>
              </a:ext>
            </a:extLst>
          </p:cNvPr>
          <p:cNvSpPr/>
          <p:nvPr/>
        </p:nvSpPr>
        <p:spPr>
          <a:xfrm>
            <a:off x="3018268" y="3382654"/>
            <a:ext cx="2686697" cy="473729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Laura Lopes</a:t>
            </a:r>
          </a:p>
        </p:txBody>
      </p:sp>
    </p:spTree>
    <p:extLst>
      <p:ext uri="{BB962C8B-B14F-4D97-AF65-F5344CB8AC3E}">
        <p14:creationId xmlns:p14="http://schemas.microsoft.com/office/powerpoint/2010/main" val="7980129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6000">
        <p15:prstTrans prst="pageCurlSingle" invX="1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958D34F-FB90-FFB1-EA63-EBF350F375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57117957-DCA8-B755-128E-5CAFF38815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721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pull dir="lu"/>
      </p:transition>
    </mc:Choice>
    <mc:Fallback>
      <p:transition spd="slow" advTm="2000">
        <p:pull dir="lu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E6E0698-B00D-C6FF-16F6-090072EE50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CA9B7265-15B3-CF6F-D568-03A36E953F31}"/>
              </a:ext>
            </a:extLst>
          </p:cNvPr>
          <p:cNvSpPr txBox="1"/>
          <p:nvPr/>
        </p:nvSpPr>
        <p:spPr>
          <a:xfrm>
            <a:off x="1467258" y="2007705"/>
            <a:ext cx="5809604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Onde estiveres eu quisera estar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Nem que fosse em pensamento.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Pra meu coração poder aliviar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Desta minha dor por um momento!</a:t>
            </a:r>
          </a:p>
        </p:txBody>
      </p:sp>
    </p:spTree>
    <p:extLst>
      <p:ext uri="{BB962C8B-B14F-4D97-AF65-F5344CB8AC3E}">
        <p14:creationId xmlns:p14="http://schemas.microsoft.com/office/powerpoint/2010/main" val="3724190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14:prism dir="u" isContent="1" isInverted="1"/>
      </p:transition>
    </mc:Choice>
    <mc:Fallback>
      <p:transition spd="slow" advTm="10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958D34F-FB90-FFB1-EA63-EBF350F375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40670E4B-B66B-F9CA-DC34-29CEA5873A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1671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14:pan dir="r"/>
      </p:transition>
    </mc:Choice>
    <mc:Fallback>
      <p:transition spd="slow" advTm="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E6E0698-B00D-C6FF-16F6-090072EE50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0606498F-6640-CD56-0687-B7D4378FE2F3}"/>
              </a:ext>
            </a:extLst>
          </p:cNvPr>
          <p:cNvSpPr txBox="1"/>
          <p:nvPr/>
        </p:nvSpPr>
        <p:spPr>
          <a:xfrm>
            <a:off x="1226222" y="1928193"/>
            <a:ext cx="6019404" cy="3018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Foram tantas as lágrimas que chorei 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não as viste no teu caminho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Chorei no silêncio onde fiquei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Enquanto esperei por teu carinho!</a:t>
            </a:r>
          </a:p>
          <a:p>
            <a:pPr algn="ctr"/>
            <a:endParaRPr lang="pt-BR" sz="36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r>
              <a:rPr lang="pt-BR" sz="1013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76929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14:prism dir="u" isContent="1" isInverted="1"/>
      </p:transition>
    </mc:Choice>
    <mc:Fallback>
      <p:transition spd="slow" advTm="10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958D34F-FB90-FFB1-EA63-EBF350F375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FDAEDF00-CE9E-9E4E-D1B9-0FF4EBBAB2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8047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14:gallery dir="r"/>
      </p:transition>
    </mc:Choice>
    <mc:Fallback>
      <p:transition spd="slow" advTm="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E6E0698-B00D-C6FF-16F6-090072EE50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D44563C-6576-33AF-EFEE-A14F10C9D7C3}"/>
              </a:ext>
            </a:extLst>
          </p:cNvPr>
          <p:cNvSpPr txBox="1"/>
          <p:nvPr/>
        </p:nvSpPr>
        <p:spPr>
          <a:xfrm>
            <a:off x="1309523" y="2017643"/>
            <a:ext cx="5958684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Hoje sou como um céu sem sol,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Plúmbeo, sem seu lindo tom cerúleo.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Meus queixumes são um rol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pungir-me como acúleo!</a:t>
            </a:r>
          </a:p>
        </p:txBody>
      </p:sp>
    </p:spTree>
    <p:extLst>
      <p:ext uri="{BB962C8B-B14F-4D97-AF65-F5344CB8AC3E}">
        <p14:creationId xmlns:p14="http://schemas.microsoft.com/office/powerpoint/2010/main" val="2151846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14:prism dir="u" isContent="1" isInverted="1"/>
      </p:transition>
    </mc:Choice>
    <mc:Fallback>
      <p:transition spd="slow" advTm="10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958D34F-FB90-FFB1-EA63-EBF350F375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39309EA9-38F5-9404-1C68-122FD2D8A5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4712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fade/>
      </p:transition>
    </mc:Choice>
    <mc:Fallback>
      <p:transition spd="slow" advTm="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E6E0698-B00D-C6FF-16F6-090072EE50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B6E0285-1FA3-0E46-9B87-6A4DC0B7B42E}"/>
              </a:ext>
            </a:extLst>
          </p:cNvPr>
          <p:cNvSpPr txBox="1"/>
          <p:nvPr/>
        </p:nvSpPr>
        <p:spPr>
          <a:xfrm>
            <a:off x="995184" y="1898375"/>
            <a:ext cx="6601487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paciência suportei a tua ausência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Esperei que arrependido pudesses voltar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Porém, foi vã toda a minha paciência: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Ainda assim, eu fiquei no meu lugar!</a:t>
            </a:r>
          </a:p>
        </p:txBody>
      </p:sp>
    </p:spTree>
    <p:extLst>
      <p:ext uri="{BB962C8B-B14F-4D97-AF65-F5344CB8AC3E}">
        <p14:creationId xmlns:p14="http://schemas.microsoft.com/office/powerpoint/2010/main" val="2793851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14:prism dir="u" isContent="1" isInverted="1"/>
      </p:transition>
    </mc:Choice>
    <mc:Fallback>
      <p:transition spd="slow" advTm="10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958D34F-FB90-FFB1-EA63-EBF350F375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10B9F9B9-7D71-D460-0D1C-2D8C6585A6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18738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14:ripple dir="rd"/>
      </p:transition>
    </mc:Choice>
    <mc:Fallback>
      <p:transition spd="slow" advTm="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E17DD412-775F-067F-B162-4E0ECB3953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179CEE93-CA3F-0FEA-A0E2-FDBC7C92E608}"/>
              </a:ext>
            </a:extLst>
          </p:cNvPr>
          <p:cNvSpPr txBox="1"/>
          <p:nvPr/>
        </p:nvSpPr>
        <p:spPr>
          <a:xfrm>
            <a:off x="1908313" y="4810539"/>
            <a:ext cx="184731" cy="2482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sz="1013" dirty="0"/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81967490-EDE4-2799-5B71-62C979509FD4}"/>
              </a:ext>
            </a:extLst>
          </p:cNvPr>
          <p:cNvSpPr txBox="1"/>
          <p:nvPr/>
        </p:nvSpPr>
        <p:spPr>
          <a:xfrm>
            <a:off x="2156792" y="4648957"/>
            <a:ext cx="15648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Laura Lopes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23DBFF4B-5F40-324F-81A1-96CCA3341B51}"/>
              </a:ext>
            </a:extLst>
          </p:cNvPr>
          <p:cNvSpPr txBox="1"/>
          <p:nvPr/>
        </p:nvSpPr>
        <p:spPr>
          <a:xfrm>
            <a:off x="6023113" y="4648957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41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:pull dir="rd"/>
      </p:transition>
    </mc:Choice>
    <mc:Fallback>
      <p:transition spd="slow" advTm="3000">
        <p:pull dir="rd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958D34F-FB90-FFB1-EA63-EBF350F375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ED3A2C9F-E41F-BB37-68FB-7C86326AEA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16577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2000">
        <p15:prstTrans prst="drape"/>
      </p:transition>
    </mc:Choice>
    <mc:Fallback>
      <p:transition spd="slow" advTm="2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E6E0698-B00D-C6FF-16F6-090072EE50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6557266-E8F4-C0DB-7F75-FE6ABD0CDECA}"/>
              </a:ext>
            </a:extLst>
          </p:cNvPr>
          <p:cNvSpPr txBox="1"/>
          <p:nvPr/>
        </p:nvSpPr>
        <p:spPr>
          <a:xfrm>
            <a:off x="1746155" y="1759226"/>
            <a:ext cx="5211683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1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1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1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Laura Lopes</a:t>
            </a:r>
          </a:p>
          <a:p>
            <a:pPr algn="ctr"/>
            <a:r>
              <a:rPr lang="pt-BR" sz="21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Música:Franck</a:t>
            </a:r>
            <a:r>
              <a:rPr lang="pt-BR" sz="21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1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Pourcel</a:t>
            </a:r>
            <a:r>
              <a:rPr lang="pt-BR" sz="21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 </a:t>
            </a:r>
            <a:r>
              <a:rPr lang="pt-BR" sz="21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Goodbye</a:t>
            </a:r>
            <a:r>
              <a:rPr lang="pt-BR" sz="21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</a:t>
            </a:r>
            <a:r>
              <a:rPr lang="pt-BR" sz="21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My</a:t>
            </a:r>
            <a:r>
              <a:rPr lang="pt-BR" sz="21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Love </a:t>
            </a:r>
            <a:r>
              <a:rPr lang="pt-BR" sz="21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Goodbye</a:t>
            </a:r>
            <a:endParaRPr lang="pt-BR" sz="21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1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1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3"/>
              </a:rPr>
              <a:t>Clique Aqui</a:t>
            </a:r>
            <a:endParaRPr lang="pt-BR" sz="21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1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1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1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1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1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23614777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3000">
        <p15:prstTrans prst="airplane"/>
      </p:transition>
    </mc:Choice>
    <mc:Fallback>
      <p:transition spd="slow" advTm="13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115</TotalTime>
  <Words>153</Words>
  <Application>Microsoft Office PowerPoint</Application>
  <PresentationFormat>Apresentação na tela (16:9)</PresentationFormat>
  <Paragraphs>30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5</cp:revision>
  <dcterms:created xsi:type="dcterms:W3CDTF">2023-12-18T14:02:37Z</dcterms:created>
  <dcterms:modified xsi:type="dcterms:W3CDTF">2023-12-30T18:44:06Z</dcterms:modified>
</cp:coreProperties>
</file>