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58" r:id="rId2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93D1-DBE8-4D3F-91E6-240FF8E9F06B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76991-B8A1-4E33-8D2B-0A59C5E283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304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93D1-DBE8-4D3F-91E6-240FF8E9F06B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76991-B8A1-4E33-8D2B-0A59C5E283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2922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93D1-DBE8-4D3F-91E6-240FF8E9F06B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76991-B8A1-4E33-8D2B-0A59C5E283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601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93D1-DBE8-4D3F-91E6-240FF8E9F06B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76991-B8A1-4E33-8D2B-0A59C5E283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585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93D1-DBE8-4D3F-91E6-240FF8E9F06B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76991-B8A1-4E33-8D2B-0A59C5E283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2611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93D1-DBE8-4D3F-91E6-240FF8E9F06B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76991-B8A1-4E33-8D2B-0A59C5E283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4527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93D1-DBE8-4D3F-91E6-240FF8E9F06B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76991-B8A1-4E33-8D2B-0A59C5E283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5457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93D1-DBE8-4D3F-91E6-240FF8E9F06B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76991-B8A1-4E33-8D2B-0A59C5E283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7987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93D1-DBE8-4D3F-91E6-240FF8E9F06B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76991-B8A1-4E33-8D2B-0A59C5E283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5762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93D1-DBE8-4D3F-91E6-240FF8E9F06B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76991-B8A1-4E33-8D2B-0A59C5E283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8092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93D1-DBE8-4D3F-91E6-240FF8E9F06B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76991-B8A1-4E33-8D2B-0A59C5E283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8028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6E93D1-DBE8-4D3F-91E6-240FF8E9F06B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C76991-B8A1-4E33-8D2B-0A59C5E283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0489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M 3-Drive for daddy - Alan Jackson - INSTRUMENTAL">
            <a:hlinkClick r:id="" action="ppaction://media"/>
            <a:extLst>
              <a:ext uri="{FF2B5EF4-FFF2-40B4-BE49-F238E27FC236}">
                <a16:creationId xmlns:a16="http://schemas.microsoft.com/office/drawing/2014/main" id="{13AF9D81-83FD-4D65-8DBD-01EF1109FC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01148" y="25493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02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FFC06352-1560-4FA7-A58D-F60DF44897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C591CC7-8675-4D02-8B23-853CB936CC08}"/>
              </a:ext>
            </a:extLst>
          </p:cNvPr>
          <p:cNvSpPr/>
          <p:nvPr/>
        </p:nvSpPr>
        <p:spPr>
          <a:xfrm>
            <a:off x="3788782" y="619215"/>
            <a:ext cx="309706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FOFURAS!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4B8B28F-E713-42F9-B9A7-899B99148D74}"/>
              </a:ext>
            </a:extLst>
          </p:cNvPr>
          <p:cNvSpPr/>
          <p:nvPr/>
        </p:nvSpPr>
        <p:spPr>
          <a:xfrm>
            <a:off x="3959873" y="2267616"/>
            <a:ext cx="2754884" cy="6082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4009076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50450EF-9223-47C6-8465-24D4AE1F20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85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wind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4DD6BE-49D8-42F0-B62A-19E21E9E35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025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4B8BD98-C1E0-4BD5-9CBF-A2EABCB71B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86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fade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A74818C-2216-4B02-89D5-6E541C62D8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964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peelOff"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F2FC96E-FDB3-4150-8AE6-539C47A11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648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1F46B7E-A8DE-46D2-AE5E-E364D30DE9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40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circle/>
      </p:transition>
    </mc:Choice>
    <mc:Fallback xmlns="">
      <p:transition spd="slow" advTm="2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EE32018-2147-4DA2-8B58-6900519903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06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prism dir="d" isContent="1" isInverted="1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19DF4BE-9249-4019-ABE4-6F1D9803FC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567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fracture"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BB27DE8-ECAC-42E8-A69B-68480C360C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83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push dir="u"/>
      </p:transition>
    </mc:Choice>
    <mc:Fallback xmlns="">
      <p:transition spd="slow" advTm="2000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95E8BF6-F706-45B9-A63E-B9804AAA14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97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F90B0BE-684C-42A1-9566-4A781BD711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64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wedge/>
      </p:transition>
    </mc:Choice>
    <mc:Fallback>
      <p:transition spd="slow" advTm="2000">
        <p:wedg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B521F18-5C62-48F6-A958-A354541254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147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547E73-CE0E-40FA-BC6C-942999A7E4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73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flip dir="r"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CEDE67C-53C7-451A-B4B6-0C0F46C359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78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7B8B20D-DF6B-4CED-8E08-7DEC6B2A74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05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FBA1531-3A6D-4658-A546-D69A5B280F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21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wipe dir="d"/>
      </p:transition>
    </mc:Choice>
    <mc:Fallback xmlns="">
      <p:transition spd="slow" advTm="2000">
        <p:wipe dir="d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E6FB189-8412-4D4F-8664-630DDA9EC4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44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circle/>
      </p:transition>
    </mc:Choice>
    <mc:Fallback xmlns="">
      <p:transition spd="slow" advTm="2000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1CC824-3971-4909-BBAF-C9A115C9E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CA05227-6494-4387-BD44-F78C13CE6B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125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comb/>
      </p:transition>
    </mc:Choice>
    <mc:Fallback xmlns="">
      <p:transition spd="slow" advTm="2000">
        <p:comb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B664F3A-FD25-40C8-843B-1568F42AA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E846066-DB7C-4747-BFC5-09A6781E947E}"/>
              </a:ext>
            </a:extLst>
          </p:cNvPr>
          <p:cNvSpPr txBox="1"/>
          <p:nvPr/>
        </p:nvSpPr>
        <p:spPr>
          <a:xfrm>
            <a:off x="2965706" y="477078"/>
            <a:ext cx="6178294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3"/>
              </a:rPr>
              <a:t>http://www.sergrasan.com.br/cleoslides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4"/>
              </a:rPr>
              <a:t>http://www.youtube.com/c/CleoniceMenegattGoelzer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5"/>
              </a:rPr>
              <a:t>cmenegatt2016@gmail.com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708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8000">
        <p14:prism dir="u" isContent="1" isInverted="1"/>
      </p:transition>
    </mc:Choice>
    <mc:Fallback>
      <p:transition spd="slow" advTm="1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163</TotalTime>
  <Words>51</Words>
  <Application>Microsoft Office PowerPoint</Application>
  <PresentationFormat>Apresentação na tela (16:9)</PresentationFormat>
  <Paragraphs>12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7" baseType="lpstr">
      <vt:lpstr>Arial</vt:lpstr>
      <vt:lpstr>Baskerville Old Face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2021-01-20T16:24:41Z</dcterms:created>
  <dcterms:modified xsi:type="dcterms:W3CDTF">2021-01-23T00:40:31Z</dcterms:modified>
</cp:coreProperties>
</file>