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1" r:id="rId5"/>
    <p:sldId id="266" r:id="rId6"/>
    <p:sldId id="264" r:id="rId7"/>
    <p:sldId id="267" r:id="rId8"/>
    <p:sldId id="263" r:id="rId9"/>
    <p:sldId id="268" r:id="rId10"/>
    <p:sldId id="262" r:id="rId11"/>
    <p:sldId id="269" r:id="rId12"/>
    <p:sldId id="270" r:id="rId13"/>
    <p:sldId id="271" r:id="rId14"/>
    <p:sldId id="258" r:id="rId15"/>
    <p:sldId id="259" r:id="rId16"/>
    <p:sldId id="260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2466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4532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8684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1242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564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1341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0962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950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630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305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6255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2C726-08EC-4403-BAA9-FC91B18C5164}" type="datetimeFigureOut">
              <a:rPr lang="pt-BR" smtClean="0"/>
              <a:t>10/09/2024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6BA18-DFDB-4062-BE9A-912168358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9682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4D321A-D268-6B84-C022-9662AF21C6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Natacha - Francis Goya - INSTRUMENTAL">
            <a:hlinkClick r:id="" action="ppaction://media"/>
            <a:extLst>
              <a:ext uri="{FF2B5EF4-FFF2-40B4-BE49-F238E27FC236}">
                <a16:creationId xmlns:a16="http://schemas.microsoft.com/office/drawing/2014/main" id="{D1F402FD-0276-D95F-7E0A-1E42D5BC3E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4522" y="2482298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080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FBDD-7BF2-C692-12F0-AD63D259B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E4E9B68-DDC9-11F7-06C8-1F6C65FD5365}"/>
              </a:ext>
            </a:extLst>
          </p:cNvPr>
          <p:cNvSpPr/>
          <p:nvPr/>
        </p:nvSpPr>
        <p:spPr>
          <a:xfrm>
            <a:off x="2980575" y="1340919"/>
            <a:ext cx="4514698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500" b="1" dirty="0">
                <a:ln>
                  <a:solidFill>
                    <a:srgbClr val="9900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Poesia Para Setembro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359B1CA-CEAD-0574-5A8C-22A3D0945D11}"/>
              </a:ext>
            </a:extLst>
          </p:cNvPr>
          <p:cNvSpPr/>
          <p:nvPr/>
        </p:nvSpPr>
        <p:spPr>
          <a:xfrm>
            <a:off x="3409178" y="2498378"/>
            <a:ext cx="4081887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rgbClr val="9900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Marilza Pereira </a:t>
            </a:r>
            <a:r>
              <a:rPr lang="pt-BR" sz="3300" b="1" dirty="0" err="1">
                <a:ln>
                  <a:solidFill>
                    <a:srgbClr val="9900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endParaRPr lang="pt-BR" sz="3300" b="1" dirty="0">
              <a:ln>
                <a:solidFill>
                  <a:srgbClr val="9900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300" b="1" dirty="0">
                <a:ln>
                  <a:solidFill>
                    <a:srgbClr val="9900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(MDLUZ)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41949B8-35DB-CADD-5E2F-0C295D279A57}"/>
              </a:ext>
            </a:extLst>
          </p:cNvPr>
          <p:cNvSpPr/>
          <p:nvPr/>
        </p:nvSpPr>
        <p:spPr>
          <a:xfrm>
            <a:off x="6024108" y="3774772"/>
            <a:ext cx="1270221" cy="39241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100" b="1" dirty="0">
                <a:ln>
                  <a:solidFill>
                    <a:srgbClr val="9900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04/09/2023</a:t>
            </a:r>
          </a:p>
        </p:txBody>
      </p:sp>
    </p:spTree>
    <p:extLst>
      <p:ext uri="{BB962C8B-B14F-4D97-AF65-F5344CB8AC3E}">
        <p14:creationId xmlns:p14="http://schemas.microsoft.com/office/powerpoint/2010/main" val="2044998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D89AE2-CDC7-5ECD-828B-3055A8162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AE9BB29-E5BD-A72F-A2BE-72DEF34D8E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162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airplan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FBDD-7BF2-C692-12F0-AD63D259B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887673F-477D-D752-B9F1-10B529DFE899}"/>
              </a:ext>
            </a:extLst>
          </p:cNvPr>
          <p:cNvSpPr txBox="1"/>
          <p:nvPr/>
        </p:nvSpPr>
        <p:spPr>
          <a:xfrm rot="185328">
            <a:off x="2314752" y="1137517"/>
            <a:ext cx="5309467" cy="3018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Escrevo essa simples poesia,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Exaltando o mês de Setembro,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traz de presente a Primavera,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Ilustrado pela jovem na janela,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os olhos dolentes,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Piscando suavemente,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416758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/>
      </p:transition>
    </mc:Choice>
    <mc:Fallback>
      <p:transition spd="slow" advTm="11000">
        <p:spli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D89AE2-CDC7-5ECD-828B-3055A8162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52B8B3-C82D-8FB9-8000-4F795B7492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4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newsflash/>
      </p:transition>
    </mc:Choice>
    <mc:Fallback>
      <p:transition spd="slow" advTm="2000">
        <p:newsfla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FBDD-7BF2-C692-12F0-AD63D259B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69626B6-E081-6C7A-F9BF-54CC70A01B68}"/>
              </a:ext>
            </a:extLst>
          </p:cNvPr>
          <p:cNvSpPr txBox="1"/>
          <p:nvPr/>
        </p:nvSpPr>
        <p:spPr>
          <a:xfrm rot="228345">
            <a:off x="2529358" y="1151337"/>
            <a:ext cx="5000087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Esperando a perfumada estação,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 rainha das flores,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Floresce com pétalas multicores,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Engalanando grandes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pequenos jardins,</a:t>
            </a:r>
          </a:p>
        </p:txBody>
      </p:sp>
    </p:spTree>
    <p:extLst>
      <p:ext uri="{BB962C8B-B14F-4D97-AF65-F5344CB8AC3E}">
        <p14:creationId xmlns:p14="http://schemas.microsoft.com/office/powerpoint/2010/main" val="364718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/>
      </p:transition>
    </mc:Choice>
    <mc:Fallback>
      <p:transition spd="slow" advTm="9000">
        <p:spli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D89AE2-CDC7-5ECD-828B-3055A8162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14C4196-B5BB-429B-1C6F-3CDE3E959E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758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FBDD-7BF2-C692-12F0-AD63D259B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44B6670-17CE-8699-2F83-0886AB621160}"/>
              </a:ext>
            </a:extLst>
          </p:cNvPr>
          <p:cNvSpPr txBox="1"/>
          <p:nvPr/>
        </p:nvSpPr>
        <p:spPr>
          <a:xfrm rot="190976">
            <a:off x="2666444" y="1149633"/>
            <a:ext cx="4666663" cy="30991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Irmanada com grande,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variedade de espécies,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Igualadas em aromas e beleza,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Antes que a noite chegue,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o cintilar das estrelas,</a:t>
            </a:r>
          </a:p>
          <a:p>
            <a:endParaRPr lang="pt-BR" sz="1013" dirty="0"/>
          </a:p>
          <a:p>
            <a:endParaRPr lang="pt-BR" sz="1013" dirty="0"/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398576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/>
      </p:transition>
    </mc:Choice>
    <mc:Fallback>
      <p:transition spd="slow" advTm="7000">
        <p:spli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D89AE2-CDC7-5ECD-828B-3055A8162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F1D6FB8-5D27-9E3E-5F90-1683E392C4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84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/>
      </p:transition>
    </mc:Choice>
    <mc:Fallback>
      <p:transition spd="slow" advTm="2000">
        <p:pu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FBDD-7BF2-C692-12F0-AD63D259B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F2F11B0-E6DB-F5E1-7818-3361B99F38AC}"/>
              </a:ext>
            </a:extLst>
          </p:cNvPr>
          <p:cNvSpPr txBox="1"/>
          <p:nvPr/>
        </p:nvSpPr>
        <p:spPr>
          <a:xfrm rot="164121">
            <a:off x="2451727" y="1360058"/>
            <a:ext cx="493757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brilho da lua dos enamorados,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 com que a jovem da janela,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Sinta a presença que faz pulsar,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seu coração apaixonado,</a:t>
            </a:r>
          </a:p>
        </p:txBody>
      </p:sp>
    </p:spTree>
    <p:extLst>
      <p:ext uri="{BB962C8B-B14F-4D97-AF65-F5344CB8AC3E}">
        <p14:creationId xmlns:p14="http://schemas.microsoft.com/office/powerpoint/2010/main" val="4009729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/>
      </p:transition>
    </mc:Choice>
    <mc:Fallback>
      <p:transition spd="slow" advTm="7000">
        <p:spli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D89AE2-CDC7-5ECD-828B-3055A8162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F88BC7F-17E3-4453-DDD5-70765BB940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8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omb/>
      </p:transition>
    </mc:Choice>
    <mc:Fallback>
      <p:transition spd="slow" advTm="2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FBDD-7BF2-C692-12F0-AD63D259B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73EF994-5D27-229F-E5D4-A741F3CDD92E}"/>
              </a:ext>
            </a:extLst>
          </p:cNvPr>
          <p:cNvSpPr txBox="1"/>
          <p:nvPr/>
        </p:nvSpPr>
        <p:spPr>
          <a:xfrm rot="183121">
            <a:off x="2347476" y="1121519"/>
            <a:ext cx="5205271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seu amor chegando devagar,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calçada de sua janela,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a esperar que ela venha...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encantá-lo com o seu sorriso,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uma fada Primavera!</a:t>
            </a:r>
          </a:p>
        </p:txBody>
      </p:sp>
    </p:spTree>
    <p:extLst>
      <p:ext uri="{BB962C8B-B14F-4D97-AF65-F5344CB8AC3E}">
        <p14:creationId xmlns:p14="http://schemas.microsoft.com/office/powerpoint/2010/main" val="62239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/>
      </p:transition>
    </mc:Choice>
    <mc:Fallback>
      <p:transition spd="slow" advTm="8000">
        <p:spli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D89AE2-CDC7-5ECD-828B-3055A8162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E1A5945-4EFA-C12D-B780-D651683055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82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d"/>
      </p:transition>
    </mc:Choice>
    <mc:Fallback>
      <p:transition spd="slow" advTm="2000">
        <p:pull dir="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A33F3F5-765A-8910-F0C4-DBB632CF5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E11DBA79-8A66-9467-3ECE-55EFAC20C46B}"/>
              </a:ext>
            </a:extLst>
          </p:cNvPr>
          <p:cNvSpPr txBox="1"/>
          <p:nvPr/>
        </p:nvSpPr>
        <p:spPr>
          <a:xfrm>
            <a:off x="1381540" y="685800"/>
            <a:ext cx="192623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Marilza Pereira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259EB47E-E35A-D5BC-65CF-0B774BD81276}"/>
              </a:ext>
            </a:extLst>
          </p:cNvPr>
          <p:cNvSpPr txBox="1"/>
          <p:nvPr/>
        </p:nvSpPr>
        <p:spPr>
          <a:xfrm>
            <a:off x="5883198" y="685800"/>
            <a:ext cx="186621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Cléo </a:t>
            </a:r>
            <a:r>
              <a:rPr lang="pt-BR" sz="21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Menegatt</a:t>
            </a:r>
            <a:endParaRPr lang="pt-BR" sz="21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8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D89AE2-CDC7-5ECD-828B-3055A8162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88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5335972-DB87-5432-DD6C-215C44A2F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361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FBDD-7BF2-C692-12F0-AD63D259B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020494D-9F52-792A-4B78-1C96E5A358D9}"/>
              </a:ext>
            </a:extLst>
          </p:cNvPr>
          <p:cNvSpPr txBox="1"/>
          <p:nvPr/>
        </p:nvSpPr>
        <p:spPr>
          <a:xfrm rot="216360">
            <a:off x="2264914" y="1161277"/>
            <a:ext cx="53271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</a:t>
            </a:r>
            <a:r>
              <a:rPr lang="pt-BR" sz="21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Marilza</a:t>
            </a:r>
            <a:r>
              <a:rPr lang="pt-BR" sz="21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Pereira </a:t>
            </a:r>
            <a:r>
              <a:rPr lang="pt-BR" sz="21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r>
              <a:rPr lang="pt-BR" sz="21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(MDLUZ)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Natacha- Francis Goya</a:t>
            </a:r>
          </a:p>
          <a:p>
            <a:pPr algn="ctr"/>
            <a:r>
              <a:rPr lang="pt-BR" sz="21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321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restige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194</TotalTime>
  <Words>208</Words>
  <Application>Microsoft Office PowerPoint</Application>
  <PresentationFormat>Apresentação na tela (16:9)</PresentationFormat>
  <Paragraphs>40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Garamond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2024-08-01T23:02:00Z</dcterms:created>
  <dcterms:modified xsi:type="dcterms:W3CDTF">2024-09-11T00:29:17Z</dcterms:modified>
</cp:coreProperties>
</file>