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68" r:id="rId4"/>
    <p:sldId id="259" r:id="rId5"/>
    <p:sldId id="264" r:id="rId6"/>
    <p:sldId id="263" r:id="rId7"/>
    <p:sldId id="265" r:id="rId8"/>
    <p:sldId id="262" r:id="rId9"/>
    <p:sldId id="266" r:id="rId10"/>
    <p:sldId id="260" r:id="rId11"/>
    <p:sldId id="267" r:id="rId12"/>
    <p:sldId id="258" r:id="rId13"/>
    <p:sldId id="261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FC243-30D9-4FDF-9E79-24219225235B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65B12-AB15-4246-8B28-FFF0A62CF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7544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065B12-AB15-4246-8B28-FFF0A62CF658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90340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065B12-AB15-4246-8B28-FFF0A62CF658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3211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9F4DE-4145-471D-A4E8-7456E14C5BE0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F49-D645-4BBC-94AC-82D9405A5B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3618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9F4DE-4145-471D-A4E8-7456E14C5BE0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F49-D645-4BBC-94AC-82D9405A5B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9762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9F4DE-4145-471D-A4E8-7456E14C5BE0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F49-D645-4BBC-94AC-82D9405A5B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8322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9F4DE-4145-471D-A4E8-7456E14C5BE0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F49-D645-4BBC-94AC-82D9405A5B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537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9F4DE-4145-471D-A4E8-7456E14C5BE0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F49-D645-4BBC-94AC-82D9405A5B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16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9F4DE-4145-471D-A4E8-7456E14C5BE0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F49-D645-4BBC-94AC-82D9405A5B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0714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9F4DE-4145-471D-A4E8-7456E14C5BE0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F49-D645-4BBC-94AC-82D9405A5B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6105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9F4DE-4145-471D-A4E8-7456E14C5BE0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F49-D645-4BBC-94AC-82D9405A5B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3547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9F4DE-4145-471D-A4E8-7456E14C5BE0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F49-D645-4BBC-94AC-82D9405A5B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0419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9F4DE-4145-471D-A4E8-7456E14C5BE0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F49-D645-4BBC-94AC-82D9405A5B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346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9F4DE-4145-471D-A4E8-7456E14C5BE0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F49-D645-4BBC-94AC-82D9405A5B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6125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C9F4DE-4145-471D-A4E8-7456E14C5BE0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6FF49-D645-4BBC-94AC-82D9405A5B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9080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EFCF96A-0755-E793-D0EB-E27F1A2FBC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1C32647-5C66-1B3E-BDE7-AEF1C1AFCF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03-RICHARD CLAYDERMAN LES FLEURS SAUVAGES">
            <a:hlinkClick r:id="" action="ppaction://media"/>
            <a:extLst>
              <a:ext uri="{FF2B5EF4-FFF2-40B4-BE49-F238E27FC236}">
                <a16:creationId xmlns:a16="http://schemas.microsoft.com/office/drawing/2014/main" id="{B5831372-2BE6-7248-F81E-FE665332D9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05840" y="2569112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51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E382386-B83D-51D0-3DFF-F27329B7D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7095C1C-5DA3-12B1-E1D7-4E3B8F2840B8}"/>
              </a:ext>
            </a:extLst>
          </p:cNvPr>
          <p:cNvSpPr/>
          <p:nvPr/>
        </p:nvSpPr>
        <p:spPr>
          <a:xfrm>
            <a:off x="2545211" y="928468"/>
            <a:ext cx="4053578" cy="1198223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4050" b="1" dirty="0">
                <a:ln w="0">
                  <a:solidFill>
                    <a:srgbClr val="FFCC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Cheiro de Amor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ACFF3CF-78FD-9FF2-4414-B2E0C53B313F}"/>
              </a:ext>
            </a:extLst>
          </p:cNvPr>
          <p:cNvSpPr/>
          <p:nvPr/>
        </p:nvSpPr>
        <p:spPr>
          <a:xfrm>
            <a:off x="2134986" y="2668633"/>
            <a:ext cx="4874027" cy="131574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4050" b="1" dirty="0" err="1">
                <a:ln w="0">
                  <a:solidFill>
                    <a:srgbClr val="FFCC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Eda</a:t>
            </a:r>
            <a:r>
              <a:rPr lang="pt-BR" sz="4050" b="1" dirty="0">
                <a:ln w="0">
                  <a:solidFill>
                    <a:srgbClr val="FFCC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 Carneiro da Rocha</a:t>
            </a:r>
          </a:p>
          <a:p>
            <a:pPr algn="ctr"/>
            <a:r>
              <a:rPr lang="pt-BR" sz="4050" b="1" dirty="0">
                <a:ln w="0">
                  <a:solidFill>
                    <a:srgbClr val="FFCC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“Poeta Amor”</a:t>
            </a:r>
          </a:p>
        </p:txBody>
      </p:sp>
    </p:spTree>
    <p:extLst>
      <p:ext uri="{BB962C8B-B14F-4D97-AF65-F5344CB8AC3E}">
        <p14:creationId xmlns:p14="http://schemas.microsoft.com/office/powerpoint/2010/main" val="3359120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14:ripple/>
      </p:transition>
    </mc:Choice>
    <mc:Fallback>
      <p:transition spd="slow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EFCF96A-0755-E793-D0EB-E27F1A2FB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9369508-FA6B-83E6-A689-B29DC557F5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724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honeycomb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E382386-B83D-51D0-3DFF-F27329B7D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D291ACC0-2071-F14D-707E-5B2AD387F0D9}"/>
              </a:ext>
            </a:extLst>
          </p:cNvPr>
          <p:cNvSpPr txBox="1"/>
          <p:nvPr/>
        </p:nvSpPr>
        <p:spPr>
          <a:xfrm>
            <a:off x="1665347" y="1667022"/>
            <a:ext cx="564449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teu cheiro de amor em mim,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transcende, em cada poro!</a:t>
            </a:r>
          </a:p>
          <a:p>
            <a:pPr algn="ctr"/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Minh’Alma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vai de encontro a tua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Leve, livre e solta!...</a:t>
            </a:r>
          </a:p>
        </p:txBody>
      </p:sp>
    </p:spTree>
    <p:extLst>
      <p:ext uri="{BB962C8B-B14F-4D97-AF65-F5344CB8AC3E}">
        <p14:creationId xmlns:p14="http://schemas.microsoft.com/office/powerpoint/2010/main" val="1690922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randomBar dir="vert"/>
      </p:transition>
    </mc:Choice>
    <mc:Fallback>
      <p:transition spd="slow" advTm="9000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EFCF96A-0755-E793-D0EB-E27F1A2FB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863CEC1-8CD0-6858-EF11-C6725C1ECC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314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conveyor dir="l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E382386-B83D-51D0-3DFF-F27329B7D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214E7A0-1E79-B9D9-5117-567C7A2BBA6C}"/>
              </a:ext>
            </a:extLst>
          </p:cNvPr>
          <p:cNvSpPr txBox="1"/>
          <p:nvPr/>
        </p:nvSpPr>
        <p:spPr>
          <a:xfrm>
            <a:off x="1053499" y="1519311"/>
            <a:ext cx="667682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Ah! Se me tomasses pelas mãos,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este bater de coração, serias meu.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Dançaríamos esta linda canção de amor,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Alma com alma, coração com coração!</a:t>
            </a:r>
          </a:p>
        </p:txBody>
      </p:sp>
    </p:spTree>
    <p:extLst>
      <p:ext uri="{BB962C8B-B14F-4D97-AF65-F5344CB8AC3E}">
        <p14:creationId xmlns:p14="http://schemas.microsoft.com/office/powerpoint/2010/main" val="108298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randomBar dir="vert"/>
      </p:transition>
    </mc:Choice>
    <mc:Fallback>
      <p:transition spd="slow" advTm="10000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EFCF96A-0755-E793-D0EB-E27F1A2FB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B51F2FA-79BB-1067-DB1F-D8D2A0936A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019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E382386-B83D-51D0-3DFF-F27329B7D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2F8E619-C323-2D96-B029-6BAF92B7BCA0}"/>
              </a:ext>
            </a:extLst>
          </p:cNvPr>
          <p:cNvSpPr txBox="1"/>
          <p:nvPr/>
        </p:nvSpPr>
        <p:spPr>
          <a:xfrm>
            <a:off x="1655977" y="1804182"/>
            <a:ext cx="583204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Voaríamos, como pássaros, que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Finalmente, alcançaram seu ninho,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esta arte de fazer amor.!</a:t>
            </a:r>
          </a:p>
        </p:txBody>
      </p:sp>
    </p:spTree>
    <p:extLst>
      <p:ext uri="{BB962C8B-B14F-4D97-AF65-F5344CB8AC3E}">
        <p14:creationId xmlns:p14="http://schemas.microsoft.com/office/powerpoint/2010/main" val="759178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randomBar dir="vert"/>
      </p:transition>
    </mc:Choice>
    <mc:Fallback>
      <p:transition spd="slow" advTm="7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EFCF96A-0755-E793-D0EB-E27F1A2FBC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606925C-6F52-414A-47BA-FB265BD5FD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942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prism dir="d" isContent="1" isInverted="1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E382386-B83D-51D0-3DFF-F27329B7D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C397239-8843-F08A-0115-231A231E02CF}"/>
              </a:ext>
            </a:extLst>
          </p:cNvPr>
          <p:cNvSpPr txBox="1"/>
          <p:nvPr/>
        </p:nvSpPr>
        <p:spPr>
          <a:xfrm>
            <a:off x="1639948" y="1825283"/>
            <a:ext cx="586410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Toda poesia seria pouca,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descrever nossos sentimentos,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Neste inesquecível Cheiro de Amor!</a:t>
            </a:r>
          </a:p>
        </p:txBody>
      </p:sp>
    </p:spTree>
    <p:extLst>
      <p:ext uri="{BB962C8B-B14F-4D97-AF65-F5344CB8AC3E}">
        <p14:creationId xmlns:p14="http://schemas.microsoft.com/office/powerpoint/2010/main" val="2572022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randomBar dir="vert"/>
      </p:transition>
    </mc:Choice>
    <mc:Fallback>
      <p:transition spd="slow" advTm="700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EFCF96A-0755-E793-D0EB-E27F1A2FB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3895CDA-C2AD-454A-3E09-8B52BD3900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33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omb/>
      </p:transition>
    </mc:Choice>
    <mc:Fallback>
      <p:transition spd="slow" advTm="2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AFF7A3A-DB61-D5A7-59FB-46BD2C1230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8BCAC2C-FC35-EB3C-DCB2-8D79B2671FCF}"/>
              </a:ext>
            </a:extLst>
          </p:cNvPr>
          <p:cNvSpPr txBox="1"/>
          <p:nvPr/>
        </p:nvSpPr>
        <p:spPr>
          <a:xfrm>
            <a:off x="3463024" y="432581"/>
            <a:ext cx="4846199" cy="43858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Queria Ser Um Beija-flor</a:t>
            </a:r>
          </a:p>
          <a:p>
            <a:pPr algn="ctr"/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Queria ser um beija-flor, teu beija-flor,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voando de flor em flor,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sentindo tuas asinhas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gostoso chilrear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neste amado volitar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sempre te acompanhar!..</a:t>
            </a:r>
          </a:p>
          <a:p>
            <a:pPr algn="ctr"/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 Poeta Amor"</a:t>
            </a:r>
          </a:p>
        </p:txBody>
      </p:sp>
    </p:spTree>
    <p:extLst>
      <p:ext uri="{BB962C8B-B14F-4D97-AF65-F5344CB8AC3E}">
        <p14:creationId xmlns:p14="http://schemas.microsoft.com/office/powerpoint/2010/main" val="4162854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newsflash/>
      </p:transition>
    </mc:Choice>
    <mc:Fallback>
      <p:transition spd="slow" advTm="12000">
        <p:newsflash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E382386-B83D-51D0-3DFF-F27329B7D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B791E0F-9565-AA6B-CE4D-C6361F952206}"/>
              </a:ext>
            </a:extLst>
          </p:cNvPr>
          <p:cNvSpPr txBox="1"/>
          <p:nvPr/>
        </p:nvSpPr>
        <p:spPr>
          <a:xfrm>
            <a:off x="1384834" y="928468"/>
            <a:ext cx="6064010" cy="3941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 (Poeta Amor)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Música:Richard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Clayderman-Les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Fleurs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Sauvages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369912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:pull dir="u"/>
      </p:transition>
    </mc:Choice>
    <mc:Fallback>
      <p:transition spd="slow" advTm="13000">
        <p:pull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122</TotalTime>
  <Words>209</Words>
  <Application>Microsoft Office PowerPoint</Application>
  <PresentationFormat>Apresentação na tela (16:9)</PresentationFormat>
  <Paragraphs>40</Paragraphs>
  <Slides>13</Slides>
  <Notes>2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Fernanda</cp:lastModifiedBy>
  <cp:revision>5</cp:revision>
  <dcterms:created xsi:type="dcterms:W3CDTF">2023-09-27T21:09:44Z</dcterms:created>
  <dcterms:modified xsi:type="dcterms:W3CDTF">2023-09-28T19:34:27Z</dcterms:modified>
</cp:coreProperties>
</file>