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0" r:id="rId5"/>
    <p:sldId id="267" r:id="rId6"/>
    <p:sldId id="261" r:id="rId7"/>
    <p:sldId id="259" r:id="rId8"/>
    <p:sldId id="262" r:id="rId9"/>
    <p:sldId id="269" r:id="rId10"/>
    <p:sldId id="264" r:id="rId11"/>
    <p:sldId id="268" r:id="rId12"/>
    <p:sldId id="258" r:id="rId13"/>
    <p:sldId id="263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EB46-8005-4E36-99E4-59A2B84E405B}" type="datetimeFigureOut">
              <a:rPr lang="pt-BR" smtClean="0"/>
              <a:t>18/10/2019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6408-F067-4A74-847F-80990830CD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7698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EB46-8005-4E36-99E4-59A2B84E405B}" type="datetimeFigureOut">
              <a:rPr lang="pt-BR" smtClean="0"/>
              <a:t>18/10/2019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6408-F067-4A74-847F-80990830CD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9332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EB46-8005-4E36-99E4-59A2B84E405B}" type="datetimeFigureOut">
              <a:rPr lang="pt-BR" smtClean="0"/>
              <a:t>18/10/2019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6408-F067-4A74-847F-80990830CD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0490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EB46-8005-4E36-99E4-59A2B84E405B}" type="datetimeFigureOut">
              <a:rPr lang="pt-BR" smtClean="0"/>
              <a:t>18/10/2019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6408-F067-4A74-847F-80990830CD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6073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EB46-8005-4E36-99E4-59A2B84E405B}" type="datetimeFigureOut">
              <a:rPr lang="pt-BR" smtClean="0"/>
              <a:t>18/10/2019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6408-F067-4A74-847F-80990830CD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1598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EB46-8005-4E36-99E4-59A2B84E405B}" type="datetimeFigureOut">
              <a:rPr lang="pt-BR" smtClean="0"/>
              <a:t>18/10/2019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6408-F067-4A74-847F-80990830CD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6706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EB46-8005-4E36-99E4-59A2B84E405B}" type="datetimeFigureOut">
              <a:rPr lang="pt-BR" smtClean="0"/>
              <a:t>18/10/2019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6408-F067-4A74-847F-80990830CD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1596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EB46-8005-4E36-99E4-59A2B84E405B}" type="datetimeFigureOut">
              <a:rPr lang="pt-BR" smtClean="0"/>
              <a:t>18/10/2019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6408-F067-4A74-847F-80990830CD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0344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EB46-8005-4E36-99E4-59A2B84E405B}" type="datetimeFigureOut">
              <a:rPr lang="pt-BR" smtClean="0"/>
              <a:t>18/10/2019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6408-F067-4A74-847F-80990830CD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308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EB46-8005-4E36-99E4-59A2B84E405B}" type="datetimeFigureOut">
              <a:rPr lang="pt-BR" smtClean="0"/>
              <a:t>18/10/2019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6408-F067-4A74-847F-80990830CD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3480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EB46-8005-4E36-99E4-59A2B84E405B}" type="datetimeFigureOut">
              <a:rPr lang="pt-BR" smtClean="0"/>
              <a:t>18/10/2019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6408-F067-4A74-847F-80990830CD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6608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B6EB46-8005-4E36-99E4-59A2B84E405B}" type="datetimeFigureOut">
              <a:rPr lang="pt-BR" smtClean="0"/>
              <a:t>18/10/2019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EF6408-F067-4A74-847F-80990830CD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3318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2" b="3612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YouReachForTheSky(Albatros)LeoRojas-FlautadePan-INSTRUMENTAL-[AudioTrimmer.com]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32817" y="26560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10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487244" y="710119"/>
            <a:ext cx="3893245" cy="129216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Nosso Prazer</a:t>
            </a:r>
            <a:endParaRPr lang="pt-BR" sz="5400" b="1" cap="none" spc="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977281" y="2845729"/>
            <a:ext cx="2913170" cy="72716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Gal Braga</a:t>
            </a:r>
            <a:endParaRPr lang="pt-BR" sz="5400" b="1" cap="none" spc="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826851" y="3813242"/>
            <a:ext cx="14766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26/10/2008  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Salvador/Ba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166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9000">
        <p14:flythrough dir="out" hasBounce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430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6000">
        <p:push dir="u"/>
      </p:transition>
    </mc:Choice>
    <mc:Fallback xmlns=""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86019" y="1786920"/>
            <a:ext cx="512672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Entendo esse olhar maroto,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tal qual menino guloso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querendo se saciar.</a:t>
            </a:r>
          </a:p>
        </p:txBody>
      </p:sp>
    </p:spTree>
    <p:extLst>
      <p:ext uri="{BB962C8B-B14F-4D97-AF65-F5344CB8AC3E}">
        <p14:creationId xmlns:p14="http://schemas.microsoft.com/office/powerpoint/2010/main" val="376576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6000">
        <p:split orient="vert"/>
      </p:transition>
    </mc:Choice>
    <mc:Fallback xmlns=""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174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6000">
        <p:circle/>
      </p:transition>
    </mc:Choice>
    <mc:Fallback xmlns=""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783097" y="1786920"/>
            <a:ext cx="417774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Meu coração acelera,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adrenalina libera,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num gostoso arrepiar.</a:t>
            </a:r>
          </a:p>
        </p:txBody>
      </p:sp>
    </p:spTree>
    <p:extLst>
      <p:ext uri="{BB962C8B-B14F-4D97-AF65-F5344CB8AC3E}">
        <p14:creationId xmlns:p14="http://schemas.microsoft.com/office/powerpoint/2010/main" val="186635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7000">
        <p:split orient="vert"/>
      </p:transition>
    </mc:Choice>
    <mc:Fallback xmlns=""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11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32298" y="1786920"/>
            <a:ext cx="459933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Sentindo-me arrepiada,</a:t>
            </a:r>
          </a:p>
          <a:p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quero por ti ser tocada ,</a:t>
            </a:r>
          </a:p>
          <a:p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sem razão e sem pudor.</a:t>
            </a:r>
          </a:p>
        </p:txBody>
      </p:sp>
    </p:spTree>
    <p:extLst>
      <p:ext uri="{BB962C8B-B14F-4D97-AF65-F5344CB8AC3E}">
        <p14:creationId xmlns:p14="http://schemas.microsoft.com/office/powerpoint/2010/main" val="3996666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6000">
        <p:split orient="vert"/>
      </p:transition>
    </mc:Choice>
    <mc:Fallback xmlns=""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196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6000">
        <p:randomBar dir="vert"/>
      </p:transition>
    </mc:Choice>
    <mc:Fallback xmlns=""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63903" y="1786920"/>
            <a:ext cx="473719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Quero ser presa domada,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uma fêmea alucinada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num belo ato de amor.</a:t>
            </a:r>
          </a:p>
        </p:txBody>
      </p:sp>
    </p:spTree>
    <p:extLst>
      <p:ext uri="{BB962C8B-B14F-4D97-AF65-F5344CB8AC3E}">
        <p14:creationId xmlns:p14="http://schemas.microsoft.com/office/powerpoint/2010/main" val="279008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6000">
        <p:split orient="vert"/>
      </p:transition>
    </mc:Choice>
    <mc:Fallback xmlns=""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00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6000">
        <p:push dir="r"/>
      </p:transition>
    </mc:Choice>
    <mc:Fallback xmlns="">
      <p:transition spd="slow" advTm="6000">
        <p:push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322961" y="4513634"/>
            <a:ext cx="17267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Gal Braga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729591" y="4513634"/>
            <a:ext cx="2462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6551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4000">
        <p15:prstTrans prst="pageCurlSing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8125" y="749030"/>
            <a:ext cx="6489277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Gal Braga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Reach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For The Sky-Leo Rojas Flauta de Pan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2467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fractur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167</TotalTime>
  <Words>103</Words>
  <Application>Microsoft Office PowerPoint</Application>
  <PresentationFormat>Apresentação na tela (16:9)</PresentationFormat>
  <Paragraphs>27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20" baseType="lpstr">
      <vt:lpstr>Arial</vt:lpstr>
      <vt:lpstr>Baskerville Old Face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2019-10-11T00:54:57Z</dcterms:created>
  <dcterms:modified xsi:type="dcterms:W3CDTF">2019-10-18T19:01:59Z</dcterms:modified>
</cp:coreProperties>
</file>