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67" r:id="rId5"/>
    <p:sldId id="260" r:id="rId6"/>
    <p:sldId id="259" r:id="rId7"/>
    <p:sldId id="261" r:id="rId8"/>
    <p:sldId id="265" r:id="rId9"/>
    <p:sldId id="262" r:id="rId10"/>
    <p:sldId id="264" r:id="rId11"/>
    <p:sldId id="258" r:id="rId12"/>
    <p:sldId id="266" r:id="rId13"/>
    <p:sldId id="263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664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0546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168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472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5060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9296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0037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706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954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5428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0237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FDA59-21F8-44BE-B8A8-F32C1B86BF1A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93DEA-B7B5-47B3-85F1-0C9D231EA2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732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1" y="0"/>
            <a:ext cx="8912773" cy="5143500"/>
          </a:xfrm>
          <a:prstGeom prst="rect">
            <a:avLst/>
          </a:prstGeom>
          <a:effectLst>
            <a:softEdge rad="838200"/>
          </a:effectLst>
        </p:spPr>
      </p:pic>
      <p:pic>
        <p:nvPicPr>
          <p:cNvPr id="4" name="Paul Mauriat -  Love Is Blue   Sound Stere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693685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46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73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267330">
            <a:off x="2466540" y="1645084"/>
            <a:ext cx="4030975" cy="11749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Sinto o Vento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85655">
            <a:off x="2334566" y="3503400"/>
            <a:ext cx="5214098" cy="11486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José Ernesto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Ferraresso</a:t>
            </a:r>
            <a:endParaRPr lang="pt-BR" sz="5400" b="1" cap="none" spc="0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“O Poeta Indefinido”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427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28690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3374169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98798">
            <a:off x="2804468" y="1789888"/>
            <a:ext cx="4235455" cy="226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caminho pela praia,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Ouço o barulho do mar.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o vento me tocar,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algo quisesse falar.</a:t>
            </a:r>
          </a:p>
        </p:txBody>
      </p:sp>
    </p:spTree>
    <p:extLst>
      <p:ext uri="{BB962C8B-B14F-4D97-AF65-F5344CB8AC3E}">
        <p14:creationId xmlns:p14="http://schemas.microsoft.com/office/powerpoint/2010/main" val="377609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" y="0"/>
            <a:ext cx="8998085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94682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74087">
            <a:off x="2362925" y="1867711"/>
            <a:ext cx="499688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 que corta a calma,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 que enche </a:t>
            </a:r>
            <a:r>
              <a:rPr lang="pt-BR" sz="32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minh'alma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 que toca e alcança,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íntimo e minha lembrança.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7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5" y="0"/>
            <a:ext cx="8923282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390830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0976060">
            <a:off x="2575842" y="1772336"/>
            <a:ext cx="4551246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 segredos que foram meus,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meu tempo de criança.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Afasta esta tristeza,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trazendo até mim esperança.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19-03-2007</a:t>
            </a:r>
          </a:p>
        </p:txBody>
      </p:sp>
    </p:spTree>
    <p:extLst>
      <p:ext uri="{BB962C8B-B14F-4D97-AF65-F5344CB8AC3E}">
        <p14:creationId xmlns:p14="http://schemas.microsoft.com/office/powerpoint/2010/main" val="215098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49709" cy="514350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135481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96575">
            <a:off x="1177047" y="4435812"/>
            <a:ext cx="27382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Ernesto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1209370">
            <a:off x="5924144" y="4456558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18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5" y="0"/>
            <a:ext cx="8891752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72361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8697">
            <a:off x="1827103" y="1303508"/>
            <a:ext cx="579998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José Ernesto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(O Poeta Indefinido)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Paul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Mauriat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-Love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Blue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66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prism dir="u"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126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2019-01-08T03:08:45Z</dcterms:created>
  <dcterms:modified xsi:type="dcterms:W3CDTF">2019-01-09T00:20:44Z</dcterms:modified>
</cp:coreProperties>
</file>