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8" r:id="rId4"/>
    <p:sldId id="270" r:id="rId5"/>
    <p:sldId id="261" r:id="rId6"/>
    <p:sldId id="266" r:id="rId7"/>
    <p:sldId id="262" r:id="rId8"/>
    <p:sldId id="268" r:id="rId9"/>
    <p:sldId id="263" r:id="rId10"/>
    <p:sldId id="267" r:id="rId11"/>
    <p:sldId id="265" r:id="rId12"/>
    <p:sldId id="269" r:id="rId13"/>
    <p:sldId id="273" r:id="rId14"/>
    <p:sldId id="274" r:id="rId15"/>
    <p:sldId id="257" r:id="rId16"/>
    <p:sldId id="264" r:id="rId17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F5F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66792-877F-4786-A1C9-C5307CF88B0A}" type="datetimeFigureOut">
              <a:rPr lang="pt-BR" smtClean="0"/>
              <a:t>23/04/2019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5FA19-5594-4393-8429-A46F1B89DA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65630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66792-877F-4786-A1C9-C5307CF88B0A}" type="datetimeFigureOut">
              <a:rPr lang="pt-BR" smtClean="0"/>
              <a:t>23/04/2019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5FA19-5594-4393-8429-A46F1B89DA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39947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66792-877F-4786-A1C9-C5307CF88B0A}" type="datetimeFigureOut">
              <a:rPr lang="pt-BR" smtClean="0"/>
              <a:t>23/04/2019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5FA19-5594-4393-8429-A46F1B89DA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92026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66792-877F-4786-A1C9-C5307CF88B0A}" type="datetimeFigureOut">
              <a:rPr lang="pt-BR" smtClean="0"/>
              <a:t>23/04/2019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5FA19-5594-4393-8429-A46F1B89DA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04179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66792-877F-4786-A1C9-C5307CF88B0A}" type="datetimeFigureOut">
              <a:rPr lang="pt-BR" smtClean="0"/>
              <a:t>23/04/2019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5FA19-5594-4393-8429-A46F1B89DA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74337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66792-877F-4786-A1C9-C5307CF88B0A}" type="datetimeFigureOut">
              <a:rPr lang="pt-BR" smtClean="0"/>
              <a:t>23/04/2019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5FA19-5594-4393-8429-A46F1B89DA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42706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66792-877F-4786-A1C9-C5307CF88B0A}" type="datetimeFigureOut">
              <a:rPr lang="pt-BR" smtClean="0"/>
              <a:t>23/04/2019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5FA19-5594-4393-8429-A46F1B89DA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18252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66792-877F-4786-A1C9-C5307CF88B0A}" type="datetimeFigureOut">
              <a:rPr lang="pt-BR" smtClean="0"/>
              <a:t>23/04/2019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5FA19-5594-4393-8429-A46F1B89DA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19343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66792-877F-4786-A1C9-C5307CF88B0A}" type="datetimeFigureOut">
              <a:rPr lang="pt-BR" smtClean="0"/>
              <a:t>23/04/2019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5FA19-5594-4393-8429-A46F1B89DA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96331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66792-877F-4786-A1C9-C5307CF88B0A}" type="datetimeFigureOut">
              <a:rPr lang="pt-BR" smtClean="0"/>
              <a:t>23/04/2019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5FA19-5594-4393-8429-A46F1B89DA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47060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66792-877F-4786-A1C9-C5307CF88B0A}" type="datetimeFigureOut">
              <a:rPr lang="pt-BR" smtClean="0"/>
              <a:t>23/04/2019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5FA19-5594-4393-8429-A46F1B89DA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66911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F5F5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066792-877F-4786-A1C9-C5307CF88B0A}" type="datetimeFigureOut">
              <a:rPr lang="pt-BR" smtClean="0"/>
              <a:t>23/04/2019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05FA19-5594-4393-8429-A46F1B89DA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2330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Nine (9) Lives Of Innocence - Ernesto Cortazar -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32817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485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5001" y="402590"/>
            <a:ext cx="3407518" cy="3671374"/>
          </a:xfrm>
          <a:prstGeom prst="rect">
            <a:avLst/>
          </a:prstGeom>
          <a:effectLst>
            <a:softEdge rad="825500"/>
          </a:effectLst>
        </p:spPr>
      </p:pic>
      <p:sp>
        <p:nvSpPr>
          <p:cNvPr id="3" name="CaixaDeTexto 2"/>
          <p:cNvSpPr txBox="1"/>
          <p:nvPr/>
        </p:nvSpPr>
        <p:spPr>
          <a:xfrm>
            <a:off x="839441" y="1502980"/>
            <a:ext cx="531587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Às 23 h e 30 min do dia 22 de setembro de </a:t>
            </a:r>
            <a:r>
              <a:rPr lang="pt-BR" sz="24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2007</a:t>
            </a:r>
          </a:p>
          <a:p>
            <a:pPr algn="ctr"/>
            <a:r>
              <a:rPr lang="pt-BR" sz="24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Rio de </a:t>
            </a:r>
            <a:r>
              <a:rPr lang="pt-BR" sz="24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Janeiro,</a:t>
            </a:r>
            <a:endParaRPr lang="pt-BR" sz="2400" b="1" dirty="0"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Poesia Premiada pela Secretaria </a:t>
            </a:r>
            <a:endParaRPr lang="pt-BR" sz="2400" b="1" dirty="0" smtClean="0"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</a:t>
            </a:r>
            <a:r>
              <a:rPr lang="pt-BR" sz="2400" b="1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Educação do Município do </a:t>
            </a:r>
            <a:endParaRPr lang="pt-BR" sz="2400" b="1" dirty="0" smtClean="0"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Rio </a:t>
            </a:r>
            <a:r>
              <a:rPr lang="pt-BR" sz="2400" b="1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janeiro – componente da </a:t>
            </a:r>
            <a:r>
              <a:rPr lang="pt-BR" sz="24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Antologia</a:t>
            </a:r>
          </a:p>
          <a:p>
            <a:pPr algn="ctr"/>
            <a:r>
              <a:rPr lang="pt-BR" sz="24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“ Poesia na Escola “ - 2007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2402732" y="826851"/>
            <a:ext cx="21050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PREMIAÇÃO</a:t>
            </a:r>
            <a:endParaRPr lang="pt-BR" sz="2800" b="1" dirty="0"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91071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 rot="21213507">
            <a:off x="2463008" y="728757"/>
            <a:ext cx="548259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Amor Que Silencia</a:t>
            </a:r>
            <a:endParaRPr lang="pt-BR" sz="5400" b="1" cap="none" spc="0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 rot="21278344">
            <a:off x="3735422" y="1563672"/>
            <a:ext cx="4377447" cy="114066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Luiz Gilberto de Barros</a:t>
            </a:r>
          </a:p>
          <a:p>
            <a:pPr algn="ctr"/>
            <a:r>
              <a:rPr lang="pt-BR" sz="54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“Luiz Poeta”</a:t>
            </a:r>
            <a:endParaRPr lang="pt-BR" sz="5400" b="1" cap="none" spc="0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75663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wind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48" y="94593"/>
            <a:ext cx="8492359" cy="5048907"/>
          </a:xfrm>
          <a:prstGeom prst="rect">
            <a:avLst/>
          </a:prstGeom>
          <a:effectLst>
            <a:softEdge rad="546100"/>
          </a:effectLst>
        </p:spPr>
      </p:pic>
    </p:spTree>
    <p:extLst>
      <p:ext uri="{BB962C8B-B14F-4D97-AF65-F5344CB8AC3E}">
        <p14:creationId xmlns:p14="http://schemas.microsoft.com/office/powerpoint/2010/main" val="638627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">
        <p:push dir="u"/>
      </p:transition>
    </mc:Choice>
    <mc:Fallback>
      <p:transition spd="slow" advTm="4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256372">
            <a:off x="2914035" y="719846"/>
            <a:ext cx="420820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vejo o teu olhar quando me vejo</a:t>
            </a:r>
          </a:p>
          <a:p>
            <a:pPr algn="ctr"/>
            <a:r>
              <a:rPr lang="pt-BR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espelho que parece me gritar</a:t>
            </a:r>
          </a:p>
          <a:p>
            <a:pPr algn="ctr"/>
            <a:r>
              <a:rPr lang="pt-BR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Palavras misturadas com teu beijo</a:t>
            </a:r>
          </a:p>
          <a:p>
            <a:pPr algn="ctr"/>
            <a:r>
              <a:rPr lang="pt-BR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beija a minha boca... sem beijar...</a:t>
            </a:r>
          </a:p>
        </p:txBody>
      </p:sp>
    </p:spTree>
    <p:extLst>
      <p:ext uri="{BB962C8B-B14F-4D97-AF65-F5344CB8AC3E}">
        <p14:creationId xmlns:p14="http://schemas.microsoft.com/office/powerpoint/2010/main" val="3769742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prism isContent="1" isInverted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924" y="273269"/>
            <a:ext cx="8250622" cy="4498428"/>
          </a:xfrm>
          <a:prstGeom prst="rect">
            <a:avLst/>
          </a:prstGeom>
          <a:effectLst>
            <a:softEdge rad="368300"/>
          </a:effectLst>
        </p:spPr>
      </p:pic>
    </p:spTree>
    <p:extLst>
      <p:ext uri="{BB962C8B-B14F-4D97-AF65-F5344CB8AC3E}">
        <p14:creationId xmlns:p14="http://schemas.microsoft.com/office/powerpoint/2010/main" val="1612058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">
        <p:split orient="vert"/>
      </p:transition>
    </mc:Choice>
    <mc:Fallback>
      <p:transition spd="slow" advTm="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293646">
            <a:off x="2603758" y="632297"/>
            <a:ext cx="496001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 segues meu silêncio, sussurrando</a:t>
            </a:r>
          </a:p>
          <a:p>
            <a:pPr algn="ctr"/>
            <a:r>
              <a:rPr lang="pt-BR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mesmas frases soltas que dizias</a:t>
            </a:r>
          </a:p>
          <a:p>
            <a:pPr algn="ctr"/>
            <a:r>
              <a:rPr lang="pt-BR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instante em que me amavas, confessando</a:t>
            </a:r>
          </a:p>
          <a:p>
            <a:pPr algn="ctr"/>
            <a:r>
              <a:rPr lang="pt-BR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amor apaixonado que sentias...</a:t>
            </a:r>
          </a:p>
        </p:txBody>
      </p:sp>
    </p:spTree>
    <p:extLst>
      <p:ext uri="{BB962C8B-B14F-4D97-AF65-F5344CB8AC3E}">
        <p14:creationId xmlns:p14="http://schemas.microsoft.com/office/powerpoint/2010/main" val="1928116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pull dir="d"/>
      </p:transition>
    </mc:Choice>
    <mc:Fallback>
      <p:transition spd="slow" advTm="10000">
        <p:pull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477" y="340468"/>
            <a:ext cx="8161506" cy="452336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4125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">
        <p:split orient="vert"/>
      </p:transition>
    </mc:Choice>
    <mc:Fallback>
      <p:transition spd="slow" advTm="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257171">
            <a:off x="2946420" y="632299"/>
            <a:ext cx="416492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Abraço teus abraços, enlaçando</a:t>
            </a:r>
          </a:p>
          <a:p>
            <a:pPr algn="ctr"/>
            <a:r>
              <a:rPr lang="pt-BR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ausência dos teus braços sedutores</a:t>
            </a:r>
          </a:p>
          <a:p>
            <a:pPr algn="ctr"/>
            <a:r>
              <a:rPr lang="pt-BR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Fecho meus olhos vivo... te sonhando</a:t>
            </a:r>
          </a:p>
          <a:p>
            <a:pPr algn="ctr"/>
            <a:r>
              <a:rPr lang="pt-BR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acabo despertando vãos amores.</a:t>
            </a:r>
          </a:p>
        </p:txBody>
      </p:sp>
    </p:spTree>
    <p:extLst>
      <p:ext uri="{BB962C8B-B14F-4D97-AF65-F5344CB8AC3E}">
        <p14:creationId xmlns:p14="http://schemas.microsoft.com/office/powerpoint/2010/main" val="4163618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push dir="r"/>
      </p:transition>
    </mc:Choice>
    <mc:Fallback>
      <p:transition spd="slow" advTm="10000">
        <p:push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66" y="252249"/>
            <a:ext cx="8271641" cy="4740166"/>
          </a:xfrm>
          <a:prstGeom prst="rect">
            <a:avLst/>
          </a:prstGeom>
          <a:effectLst>
            <a:softEdge rad="381000"/>
          </a:effectLst>
        </p:spPr>
      </p:pic>
    </p:spTree>
    <p:extLst>
      <p:ext uri="{BB962C8B-B14F-4D97-AF65-F5344CB8AC3E}">
        <p14:creationId xmlns:p14="http://schemas.microsoft.com/office/powerpoint/2010/main" val="829733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242713">
            <a:off x="3093679" y="651753"/>
            <a:ext cx="428675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novo no espelho, estendo a mão</a:t>
            </a:r>
          </a:p>
          <a:p>
            <a:pPr algn="ctr"/>
            <a:r>
              <a:rPr lang="pt-BR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Querendo a tua mão tocando a minha,</a:t>
            </a:r>
          </a:p>
          <a:p>
            <a:pPr algn="ctr"/>
            <a:r>
              <a:rPr lang="pt-BR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formas se dissolvem na razão</a:t>
            </a:r>
          </a:p>
          <a:p>
            <a:pPr algn="ctr"/>
            <a:r>
              <a:rPr lang="pt-BR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diz que a solidão é má vizinha.</a:t>
            </a:r>
          </a:p>
        </p:txBody>
      </p:sp>
    </p:spTree>
    <p:extLst>
      <p:ext uri="{BB962C8B-B14F-4D97-AF65-F5344CB8AC3E}">
        <p14:creationId xmlns:p14="http://schemas.microsoft.com/office/powerpoint/2010/main" val="3609130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028" y="311285"/>
            <a:ext cx="8019394" cy="4591455"/>
          </a:xfrm>
          <a:prstGeom prst="rect">
            <a:avLst/>
          </a:prstGeom>
          <a:effectLst>
            <a:softEdge rad="292100"/>
          </a:effectLst>
        </p:spPr>
      </p:pic>
    </p:spTree>
    <p:extLst>
      <p:ext uri="{BB962C8B-B14F-4D97-AF65-F5344CB8AC3E}">
        <p14:creationId xmlns:p14="http://schemas.microsoft.com/office/powerpoint/2010/main" val="2165669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an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317811">
            <a:off x="2899985" y="642026"/>
            <a:ext cx="441499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Tento sorrir... a imagem...simplesmente,</a:t>
            </a:r>
          </a:p>
          <a:p>
            <a:pPr algn="ctr"/>
            <a:r>
              <a:rPr lang="pt-BR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Desmente a intenção da fantasia</a:t>
            </a:r>
          </a:p>
          <a:p>
            <a:pPr algn="ctr"/>
            <a:r>
              <a:rPr lang="pt-BR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Vazia... e o desejo... inconsistente</a:t>
            </a:r>
          </a:p>
          <a:p>
            <a:pPr algn="ctr"/>
            <a:r>
              <a:rPr lang="pt-BR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Desmaia no amor... que silencia.</a:t>
            </a:r>
          </a:p>
        </p:txBody>
      </p:sp>
    </p:spTree>
    <p:extLst>
      <p:ext uri="{BB962C8B-B14F-4D97-AF65-F5344CB8AC3E}">
        <p14:creationId xmlns:p14="http://schemas.microsoft.com/office/powerpoint/2010/main" val="193891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435" y="388883"/>
            <a:ext cx="8250620" cy="4365734"/>
          </a:xfrm>
          <a:prstGeom prst="rect">
            <a:avLst/>
          </a:prstGeom>
          <a:effectLst>
            <a:softEdge rad="482600"/>
          </a:effectLst>
        </p:spPr>
      </p:pic>
    </p:spTree>
    <p:extLst>
      <p:ext uri="{BB962C8B-B14F-4D97-AF65-F5344CB8AC3E}">
        <p14:creationId xmlns:p14="http://schemas.microsoft.com/office/powerpoint/2010/main" val="785231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">
        <p:strips dir="rd"/>
      </p:transition>
    </mc:Choice>
    <mc:Fallback>
      <p:transition spd="slow" advTm="4000">
        <p:strips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 rot="525514">
            <a:off x="1653703" y="4075889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 rot="21183552">
            <a:off x="5628428" y="4132856"/>
            <a:ext cx="16081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Luiz Poeta</a:t>
            </a:r>
            <a:endParaRPr lang="pt-BR" sz="2800" b="1" dirty="0"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1886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215271">
            <a:off x="3057471" y="671207"/>
            <a:ext cx="3509294" cy="23775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Luiz Gilberto de Barros (Luiz Poeta)</a:t>
            </a:r>
          </a:p>
          <a:p>
            <a:pPr algn="ctr"/>
            <a:r>
              <a:rPr lang="pt-BR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Live </a:t>
            </a:r>
            <a:r>
              <a:rPr lang="pt-BR" b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Of</a:t>
            </a:r>
            <a:r>
              <a:rPr lang="pt-BR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b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Innocence</a:t>
            </a:r>
            <a:r>
              <a:rPr lang="pt-BR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-Ernesto </a:t>
            </a:r>
            <a:r>
              <a:rPr lang="pt-BR" b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Cortazar</a:t>
            </a:r>
            <a:endParaRPr lang="pt-BR" b="1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b="1" dirty="0" err="1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r"/>
            <a:r>
              <a:rPr lang="pt-BR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r"/>
            <a:r>
              <a:rPr lang="pt-BR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r"/>
            <a:r>
              <a:rPr lang="pt-BR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0383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pull/>
      </p:transition>
    </mc:Choice>
    <mc:Fallback>
      <p:transition spd="slow" advTm="10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87</TotalTime>
  <Words>237</Words>
  <Application>Microsoft Office PowerPoint</Application>
  <PresentationFormat>Apresentação na tela (16:9)</PresentationFormat>
  <Paragraphs>42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9</cp:revision>
  <dcterms:created xsi:type="dcterms:W3CDTF">2019-04-19T02:49:03Z</dcterms:created>
  <dcterms:modified xsi:type="dcterms:W3CDTF">2019-04-23T23:21:41Z</dcterms:modified>
</cp:coreProperties>
</file>