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58" r:id="rId12"/>
    <p:sldId id="268" r:id="rId13"/>
    <p:sldId id="270" r:id="rId14"/>
    <p:sldId id="269" r:id="rId15"/>
    <p:sldId id="257" r:id="rId16"/>
    <p:sldId id="271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9552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2208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129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6091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435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5329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861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475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861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1475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6554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68C7F-8727-45BD-8941-5A0970AAF6FA}" type="datetimeFigureOut">
              <a:rPr lang="pt-BR" smtClean="0"/>
              <a:t>23/03/2020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571E9-EBBC-4A1C-AEE9-345D4146A7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7637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24.jpg"/><Relationship Id="rId17" Type="http://schemas.openxmlformats.org/officeDocument/2006/relationships/image" Target="../media/image27.jpeg"/><Relationship Id="rId2" Type="http://schemas.openxmlformats.org/officeDocument/2006/relationships/image" Target="../media/image15.JPG"/><Relationship Id="rId16" Type="http://schemas.microsoft.com/office/2007/relationships/hdphoto" Target="../media/hdphoto11.wdp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5" Type="http://schemas.openxmlformats.org/officeDocument/2006/relationships/image" Target="../media/image26.png"/><Relationship Id="rId10" Type="http://schemas.openxmlformats.org/officeDocument/2006/relationships/image" Target="../media/image22.png"/><Relationship Id="rId4" Type="http://schemas.openxmlformats.org/officeDocument/2006/relationships/image" Target="../media/image17.jpg"/><Relationship Id="rId9" Type="http://schemas.openxmlformats.org/officeDocument/2006/relationships/image" Target="../media/image21.png"/><Relationship Id="rId14" Type="http://schemas.microsoft.com/office/2007/relationships/hdphoto" Target="../media/hdphoto10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CM-COMO É GRANDE O MEU AMOR POR VOCÊ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58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235414" y="1194887"/>
            <a:ext cx="6490634" cy="16034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/>
                <a:latin typeface="Monotype Corsiva" panose="03010101010201010101" pitchFamily="66" charset="0"/>
              </a:rPr>
              <a:t>Como É Grande O Meu Amor Por Você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660033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90725" y="388289"/>
            <a:ext cx="2380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Ciranda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404195" y="3236722"/>
            <a:ext cx="4335609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Clara da Costa</a:t>
            </a:r>
          </a:p>
          <a:p>
            <a:pPr algn="ctr"/>
            <a:r>
              <a:rPr lang="pt-B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&amp; Amigos</a:t>
            </a:r>
            <a:endParaRPr lang="pt-B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390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61906" y="1225685"/>
            <a:ext cx="496321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Queria ser a rima da poesia,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dizer como é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grande o meu amor por você...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Clara da Costa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472" y="0"/>
            <a:ext cx="4124528" cy="5143500"/>
          </a:xfrm>
          <a:prstGeom prst="rect">
            <a:avLst/>
          </a:prstGeom>
          <a:effectLst>
            <a:softEdge rad="1054100"/>
          </a:effectLst>
        </p:spPr>
      </p:pic>
    </p:spTree>
    <p:extLst>
      <p:ext uri="{BB962C8B-B14F-4D97-AF65-F5344CB8AC3E}">
        <p14:creationId xmlns:p14="http://schemas.microsoft.com/office/powerpoint/2010/main" val="1529106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7000">
        <p15:prstTrans prst="wind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4459" y="1125725"/>
            <a:ext cx="550561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Queria ser uma estrofe da poesia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resumir em poucas linhas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quanto amo você...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Cássia Vicente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379" y="0"/>
            <a:ext cx="3543301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160482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182894" y="573018"/>
            <a:ext cx="3468385" cy="45704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</a:t>
            </a:r>
          </a:p>
          <a:p>
            <a:endParaRPr lang="pt-BR" dirty="0"/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sinto por ti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sublime, é eterno: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como nunca vi!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Ervin</a:t>
            </a:r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Figueiredo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Americana/SP</a:t>
            </a:r>
          </a:p>
          <a:p>
            <a:pPr algn="ctr"/>
            <a:endParaRPr lang="pt-BR" sz="36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93" y="0"/>
            <a:ext cx="3747610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385097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20148" y="527642"/>
            <a:ext cx="3798604" cy="5347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QUERO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JRonaldo</a:t>
            </a:r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-JR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palavras não é </a:t>
            </a:r>
            <a:endParaRPr lang="pt-BR" sz="32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fácil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expressar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quanto quero te amar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só contigo ficar...</a:t>
            </a:r>
          </a:p>
          <a:p>
            <a:pPr algn="ctr"/>
            <a:endParaRPr lang="pt-BR" sz="36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16" y="0"/>
            <a:ext cx="4449464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465273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03292" y="312068"/>
            <a:ext cx="4745209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amor é </a:t>
            </a:r>
            <a:r>
              <a:rPr lang="pt-BR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</a:t>
            </a:r>
            <a:endParaRPr lang="pt-BR" sz="36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Ernesto </a:t>
            </a:r>
            <a:r>
              <a:rPr lang="pt-BR" sz="28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Ferraresso</a:t>
            </a:r>
            <a:endParaRPr lang="pt-BR" sz="28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ser o tempo 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marcou,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nosso amor que 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</a:t>
            </a: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distante 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ficou,</a:t>
            </a:r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como é grande </a:t>
            </a:r>
            <a:endParaRPr lang="pt-BR" sz="32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você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Serra Negra</a:t>
            </a:r>
          </a:p>
          <a:p>
            <a:pPr algn="ctr"/>
            <a:endParaRPr lang="pt-BR" sz="36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455" y="94593"/>
            <a:ext cx="3974224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281195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2000">
        <p15:prstTrans prst="pageCurlSi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2943" y="723090"/>
            <a:ext cx="5585402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Você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Tarcísio Ribeiro Costa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Não, sem você não posso viver,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isso que amo a melodia que diz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"Como é grande meu amor por você".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405" y="0"/>
            <a:ext cx="3831595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94754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89937" y="856034"/>
            <a:ext cx="4419801" cy="39549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SEI COMO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tão grande meu amor por ti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já nem sei como cabe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dentro de mim...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Rose </a:t>
            </a:r>
            <a:r>
              <a:rPr lang="pt-BR" sz="32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Arouck</a:t>
            </a:r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5" y="0"/>
            <a:ext cx="3796657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734097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push dir="u"/>
      </p:transition>
    </mc:Choice>
    <mc:Fallback>
      <p:transition spd="slow" advTm="8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52931" y="1052935"/>
            <a:ext cx="382348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Como é grande,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imensurável, insuperável,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amor por 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você!</a:t>
            </a:r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Gal Braga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pt-BR" sz="32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sh@nti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65" y="0"/>
            <a:ext cx="4254627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80880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randomBar dir="vert"/>
      </p:transition>
    </mc:Choice>
    <mc:Fallback>
      <p:transition spd="slow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15230" y="1225685"/>
            <a:ext cx="3656770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amor por você</a:t>
            </a:r>
          </a:p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escrevo em poesia</a:t>
            </a:r>
          </a:p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meu corpo no seu</a:t>
            </a:r>
          </a:p>
          <a:p>
            <a:pPr algn="ctr"/>
            <a:endParaRPr lang="pt-BR" sz="36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Ana Maria Brasiliense</a:t>
            </a:r>
          </a:p>
          <a:p>
            <a:pPr algn="ctr"/>
            <a:endParaRPr lang="pt-BR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538" y="229745"/>
            <a:ext cx="4240924" cy="4684009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3755648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pull dir="r"/>
      </p:transition>
    </mc:Choice>
    <mc:Fallback>
      <p:transition spd="slow" advTm="7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2622" y="564987"/>
            <a:ext cx="578754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Queria ser a estrofe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delineia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seus desejos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minha rima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seria nossos corações apaixonados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linhas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espera de uma mesma melodia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Eliana </a:t>
            </a:r>
            <a:r>
              <a:rPr lang="pt-BR" sz="28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Ferraresi</a:t>
            </a:r>
            <a:endParaRPr lang="pt-BR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348" y="0"/>
            <a:ext cx="3900652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254982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3735" y="496074"/>
            <a:ext cx="558819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PARA VOCÊ</a:t>
            </a:r>
          </a:p>
          <a:p>
            <a:pPr algn="ctr"/>
            <a:endParaRPr lang="pt-BR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Roze</a:t>
            </a:r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Alves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poeta eu pudesse ser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comporia um verso, só para dizer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quanto eu amo você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RJ-02.03.09</a:t>
            </a:r>
          </a:p>
          <a:p>
            <a:pPr algn="ctr"/>
            <a:endParaRPr lang="pt-BR" sz="32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703" y="0"/>
            <a:ext cx="3733832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376346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prism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00457" y="502348"/>
            <a:ext cx="574308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Poetas Que Participaram Desta Ciranda: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507253" y="1647930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1044520" y="1900037"/>
            <a:ext cx="326082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-Clara da Costa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-Cássia Vicente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  <a:r>
              <a:rPr lang="pt-BR" sz="28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Ervin</a:t>
            </a:r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Figueiredo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  <a:r>
              <a:rPr lang="pt-BR" sz="28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JRonaldo</a:t>
            </a:r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-JR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-José Ernesto </a:t>
            </a:r>
            <a:r>
              <a:rPr lang="pt-BR" sz="28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Ferraresso</a:t>
            </a:r>
            <a:endParaRPr lang="pt-BR" sz="28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449267" y="1734779"/>
            <a:ext cx="315182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-Tarcísio Ribeiro Costa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-Rose </a:t>
            </a:r>
            <a:r>
              <a:rPr lang="pt-BR" sz="28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Arouck</a:t>
            </a:r>
            <a:endParaRPr lang="pt-BR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-Gal Braga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-Ana Maria Brasiliense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-Eliana </a:t>
            </a:r>
            <a:r>
              <a:rPr lang="pt-BR" sz="28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Ferraresi</a:t>
            </a:r>
            <a:endParaRPr lang="pt-BR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  <a:r>
              <a:rPr lang="pt-BR" sz="28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Roze</a:t>
            </a:r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Alves</a:t>
            </a:r>
          </a:p>
        </p:txBody>
      </p:sp>
    </p:spTree>
    <p:extLst>
      <p:ext uri="{BB962C8B-B14F-4D97-AF65-F5344CB8AC3E}">
        <p14:creationId xmlns:p14="http://schemas.microsoft.com/office/powerpoint/2010/main" val="217921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653" y="369652"/>
            <a:ext cx="1964985" cy="14202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435" y="369652"/>
            <a:ext cx="1895475" cy="131713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345" y="285749"/>
            <a:ext cx="1749561" cy="145086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1" y="2013490"/>
            <a:ext cx="2124548" cy="145320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15" y="2013490"/>
            <a:ext cx="1957185" cy="145320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167" y="2013490"/>
            <a:ext cx="2199566" cy="160982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371" y="2022363"/>
            <a:ext cx="1974714" cy="14637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280" y="269706"/>
            <a:ext cx="2012512" cy="152018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1" y="3803379"/>
            <a:ext cx="1968533" cy="125723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15" y="3720491"/>
            <a:ext cx="1924122" cy="134012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633" y="3843404"/>
            <a:ext cx="1701077" cy="117718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002" y="3855700"/>
            <a:ext cx="1944904" cy="1164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6850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ractur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73549" y="1215957"/>
            <a:ext cx="4571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13109" y="596101"/>
            <a:ext cx="9185528" cy="45473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Ciranda retirada do Site: Saia Do Tom (Cirandas Clara Da Costa &amp; Amigos)</a:t>
            </a:r>
          </a:p>
          <a:p>
            <a:pPr algn="ctr"/>
            <a:r>
              <a:rPr lang="pt-BR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Como é Grande o Meu Amor Por Você-Instrumental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0404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617</TotalTime>
  <Words>366</Words>
  <Application>Microsoft Office PowerPoint</Application>
  <PresentationFormat>Apresentação na tela (16:9)</PresentationFormat>
  <Paragraphs>123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21</cp:revision>
  <dcterms:created xsi:type="dcterms:W3CDTF">2019-12-03T02:18:14Z</dcterms:created>
  <dcterms:modified xsi:type="dcterms:W3CDTF">2020-03-23T22:39:17Z</dcterms:modified>
</cp:coreProperties>
</file>