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259" r:id="rId5"/>
    <p:sldId id="262" r:id="rId6"/>
    <p:sldId id="268" r:id="rId7"/>
    <p:sldId id="265" r:id="rId8"/>
    <p:sldId id="269" r:id="rId9"/>
    <p:sldId id="257" r:id="rId10"/>
    <p:sldId id="270" r:id="rId11"/>
    <p:sldId id="267" r:id="rId12"/>
    <p:sldId id="271" r:id="rId13"/>
    <p:sldId id="264" r:id="rId14"/>
    <p:sldId id="272" r:id="rId15"/>
    <p:sldId id="263" r:id="rId16"/>
    <p:sldId id="260" r:id="rId17"/>
    <p:sldId id="261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7988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496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9527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7808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621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326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5793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68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30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78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53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6A8E8-2AC3-444B-8363-3E164BB30391}" type="datetimeFigureOut">
              <a:rPr lang="pt-BR" smtClean="0"/>
              <a:t>21/05/2018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1EBF1-8D0C-494C-835F-54F1F27CC10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3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 Miragem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7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7777656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982145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4083"/>
            <a:ext cx="2606567" cy="46876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069" y="84083"/>
            <a:ext cx="2469931" cy="47927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2717967" y="1166502"/>
            <a:ext cx="3708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 Luz do Dia</a:t>
            </a:r>
            <a:endParaRPr lang="pt-BR" sz="5400" b="1" cap="none" spc="0" dirty="0">
              <a:ln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854602" y="2830748"/>
            <a:ext cx="3201099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  <a:endParaRPr lang="pt-BR" sz="5400" b="1" cap="none" spc="50" dirty="0">
              <a:ln w="0">
                <a:solidFill>
                  <a:srgbClr val="FF66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53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52002" y="1540698"/>
            <a:ext cx="442563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tive-te à luz do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tua formosa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escultura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sã, tão bela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candura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de perto me extasia.</a:t>
            </a:r>
          </a:p>
        </p:txBody>
      </p:sp>
    </p:spTree>
    <p:extLst>
      <p:ext uri="{BB962C8B-B14F-4D97-AF65-F5344CB8AC3E}">
        <p14:creationId xmlns:p14="http://schemas.microsoft.com/office/powerpoint/2010/main" val="361585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" y="0"/>
            <a:ext cx="7357242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2536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06388" y="1303506"/>
            <a:ext cx="464357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Trazia-te no meu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Brancura rósea de teu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peito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Cingir-te bem a meu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jeito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teu arfar persentir.</a:t>
            </a:r>
          </a:p>
        </p:txBody>
      </p:sp>
    </p:spTree>
    <p:extLst>
      <p:ext uri="{BB962C8B-B14F-4D97-AF65-F5344CB8AC3E}">
        <p14:creationId xmlns:p14="http://schemas.microsoft.com/office/powerpoint/2010/main" val="981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72" y="340273"/>
            <a:ext cx="7535917" cy="4803227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12715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9990" y="1540698"/>
            <a:ext cx="464864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Vem do teu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oferecimento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do corpo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deslumbrante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forma de um Ser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vibrante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teu gostar sem lamento.</a:t>
            </a:r>
          </a:p>
        </p:txBody>
      </p:sp>
    </p:spTree>
    <p:extLst>
      <p:ext uri="{BB962C8B-B14F-4D97-AF65-F5344CB8AC3E}">
        <p14:creationId xmlns:p14="http://schemas.microsoft.com/office/powerpoint/2010/main" val="316988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6" y="0"/>
            <a:ext cx="6926316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5618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2690" y="1459149"/>
            <a:ext cx="47468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traços do teu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poetar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sangram no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desejo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ter teu amor num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beijo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degusto em meu sonhar.</a:t>
            </a:r>
          </a:p>
        </p:txBody>
      </p:sp>
    </p:spTree>
    <p:extLst>
      <p:ext uri="{BB962C8B-B14F-4D97-AF65-F5344CB8AC3E}">
        <p14:creationId xmlns:p14="http://schemas.microsoft.com/office/powerpoint/2010/main" val="313901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7" y="319252"/>
            <a:ext cx="7367752" cy="4824248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01809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2432" y="1540698"/>
            <a:ext cx="501470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teus cabelos me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detenho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teus gestos me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renovo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voltar a ser homem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novo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versos eu te desenho.</a:t>
            </a:r>
          </a:p>
        </p:txBody>
      </p:sp>
    </p:spTree>
    <p:extLst>
      <p:ext uri="{BB962C8B-B14F-4D97-AF65-F5344CB8AC3E}">
        <p14:creationId xmlns:p14="http://schemas.microsoft.com/office/powerpoint/2010/main" val="380706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241738"/>
            <a:ext cx="7546428" cy="4645572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16683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8757" y="749030"/>
            <a:ext cx="4462311" cy="40241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Tantos ensejos,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ternuras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ansiedades d’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Harmonia, ternura e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Tempos feitos de loucuras.</a:t>
            </a:r>
          </a:p>
          <a:p>
            <a:pPr algn="ctr"/>
            <a:endParaRPr lang="pt-B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endParaRPr lang="pt-B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11 de Abril de 2018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  <a:p>
            <a:pPr algn="ctr"/>
            <a:endParaRPr lang="pt-BR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24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prism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7378262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208434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71600" y="4484451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129468" y="4484451"/>
            <a:ext cx="3181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4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378" y="663535"/>
            <a:ext cx="5617242" cy="41242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Mário Matta e Silva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 A Miragem-Instrumental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1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53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fallOve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182</Words>
  <Application>Microsoft Office PowerPoint</Application>
  <PresentationFormat>Apresentação na tela (16:9)</PresentationFormat>
  <Paragraphs>49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2018-05-16T12:58:59Z</dcterms:created>
  <dcterms:modified xsi:type="dcterms:W3CDTF">2018-05-21T13:44:19Z</dcterms:modified>
</cp:coreProperties>
</file>