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63" r:id="rId6"/>
    <p:sldId id="259" r:id="rId7"/>
    <p:sldId id="262" r:id="rId8"/>
    <p:sldId id="260" r:id="rId9"/>
    <p:sldId id="265" r:id="rId10"/>
    <p:sldId id="261" r:id="rId11"/>
    <p:sldId id="268" r:id="rId12"/>
    <p:sldId id="267" r:id="rId13"/>
    <p:sldId id="264" r:id="rId14"/>
    <p:sldId id="269" r:id="rId15"/>
    <p:sldId id="270" r:id="rId16"/>
    <p:sldId id="271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84" d="100"/>
          <a:sy n="84" d="100"/>
        </p:scale>
        <p:origin x="10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C2B9E-BEEC-4AE8-92BF-F1FA49EF0DD6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1FB4-C8CF-4319-AAB5-61105C751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1049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C2B9E-BEEC-4AE8-92BF-F1FA49EF0DD6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1FB4-C8CF-4319-AAB5-61105C751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3850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C2B9E-BEEC-4AE8-92BF-F1FA49EF0DD6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1FB4-C8CF-4319-AAB5-61105C751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9438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C2B9E-BEEC-4AE8-92BF-F1FA49EF0DD6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1FB4-C8CF-4319-AAB5-61105C751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9667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C2B9E-BEEC-4AE8-92BF-F1FA49EF0DD6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1FB4-C8CF-4319-AAB5-61105C751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3678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C2B9E-BEEC-4AE8-92BF-F1FA49EF0DD6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1FB4-C8CF-4319-AAB5-61105C751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4650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C2B9E-BEEC-4AE8-92BF-F1FA49EF0DD6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1FB4-C8CF-4319-AAB5-61105C751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5274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C2B9E-BEEC-4AE8-92BF-F1FA49EF0DD6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1FB4-C8CF-4319-AAB5-61105C751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7830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C2B9E-BEEC-4AE8-92BF-F1FA49EF0DD6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1FB4-C8CF-4319-AAB5-61105C751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6426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C2B9E-BEEC-4AE8-92BF-F1FA49EF0DD6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1FB4-C8CF-4319-AAB5-61105C751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7291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C2B9E-BEEC-4AE8-92BF-F1FA49EF0DD6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1FB4-C8CF-4319-AAB5-61105C751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5498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C2B9E-BEEC-4AE8-92BF-F1FA49EF0DD6}" type="datetimeFigureOut">
              <a:rPr lang="pt-BR" smtClean="0"/>
              <a:t>27/09/2023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E1FB4-C8CF-4319-AAB5-61105C751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8212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3AB9ACE-BBC6-3393-3B29-2190AEEC2D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3-AURORA - IRISH FOLK LIVELY TAVERN by Alexander Nakarada (mp3cut.net)">
            <a:hlinkClick r:id="" action="ppaction://media"/>
            <a:extLst>
              <a:ext uri="{FF2B5EF4-FFF2-40B4-BE49-F238E27FC236}">
                <a16:creationId xmlns:a16="http://schemas.microsoft.com/office/drawing/2014/main" id="{D8D63539-0853-F309-63F0-8593D31827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44772" y="27028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90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0" advTm="2000"/>
    </mc:Choice>
    <mc:Fallback xmlns="">
      <p:transition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30AFCBE-CB15-969D-95FF-8F3D5DBB72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0DB4F8E-FE28-A87E-01A1-41CA34A0FD1E}"/>
              </a:ext>
            </a:extLst>
          </p:cNvPr>
          <p:cNvSpPr/>
          <p:nvPr/>
        </p:nvSpPr>
        <p:spPr>
          <a:xfrm>
            <a:off x="615313" y="342095"/>
            <a:ext cx="446558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Sonhos, Poemas</a:t>
            </a:r>
          </a:p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 Pensamentos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0457DF30-7855-F07D-91DF-407A9FF0A764}"/>
              </a:ext>
            </a:extLst>
          </p:cNvPr>
          <p:cNvSpPr/>
          <p:nvPr/>
        </p:nvSpPr>
        <p:spPr>
          <a:xfrm>
            <a:off x="2681900" y="1634756"/>
            <a:ext cx="30277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pt-BR" sz="5400" b="1" cap="none" spc="0" dirty="0">
              <a:ln>
                <a:solidFill>
                  <a:schemeClr val="accent5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E98D367-1166-0F35-87EB-7C3914541579}"/>
              </a:ext>
            </a:extLst>
          </p:cNvPr>
          <p:cNvSpPr/>
          <p:nvPr/>
        </p:nvSpPr>
        <p:spPr>
          <a:xfrm>
            <a:off x="2506868" y="2156251"/>
            <a:ext cx="337784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dirty="0" err="1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latin typeface="Script MT Bold" panose="03040602040607080904" pitchFamily="66" charset="0"/>
              </a:rPr>
              <a:t>Cema</a:t>
            </a:r>
            <a:r>
              <a:rPr lang="pt-BR" sz="48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latin typeface="Script MT Bold" panose="03040602040607080904" pitchFamily="66" charset="0"/>
              </a:rPr>
              <a:t> </a:t>
            </a:r>
            <a:r>
              <a:rPr lang="pt-BR" sz="4800" b="1" dirty="0" err="1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latin typeface="Script MT Bold" panose="03040602040607080904" pitchFamily="66" charset="0"/>
              </a:rPr>
              <a:t>Raizer</a:t>
            </a:r>
            <a:endParaRPr lang="pt-BR" sz="4800" b="1" cap="none" spc="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ysClr val="windowText" lastClr="0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412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285B0AC-A1B3-3A8E-2143-BD4BA68948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782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3000">
        <p15:prstTrans prst="wind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30AFCBE-CB15-969D-95FF-8F3D5DBB72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4AF772A-3AB6-3291-2418-5E861861B761}"/>
              </a:ext>
            </a:extLst>
          </p:cNvPr>
          <p:cNvSpPr txBox="1"/>
          <p:nvPr/>
        </p:nvSpPr>
        <p:spPr>
          <a:xfrm>
            <a:off x="0" y="0"/>
            <a:ext cx="5703806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Pequeno Poema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Enquanto há estrela brilhando no céu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na terra muitas estrelas estão descalças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Brilho...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eu não consigo desatar esses nós na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garganta que o tempo amarrou! É pequeno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poema. É muito grande a minha dor!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7367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split orient="vert"/>
      </p:transition>
    </mc:Choice>
    <mc:Fallback xmlns="">
      <p:transition spd="slow" advTm="14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F10358B-E526-A696-25D0-4BDCD46B32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646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000">
        <p:pull dir="ru"/>
      </p:transition>
    </mc:Choice>
    <mc:Fallback xmlns="">
      <p:transition spd="slow" advTm="3000">
        <p:pull dir="r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30AFCBE-CB15-969D-95FF-8F3D5DBB72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8782AC47-B599-03B6-0B0F-1A0CDDA3026E}"/>
              </a:ext>
            </a:extLst>
          </p:cNvPr>
          <p:cNvSpPr txBox="1"/>
          <p:nvPr/>
        </p:nvSpPr>
        <p:spPr>
          <a:xfrm>
            <a:off x="-177254" y="0"/>
            <a:ext cx="613148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Poeta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imensidão do pensamento,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poemas permanecem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 concretizam versos!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Envolvem e fazem pensar...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belos Caminhos da vida. 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99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split orient="vert"/>
      </p:transition>
    </mc:Choice>
    <mc:Fallback xmlns="">
      <p:transition spd="slow" advTm="11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BD785F-529F-0E16-023F-64F89215B1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0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gallery dir="l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30AFCBE-CB15-969D-95FF-8F3D5DBB72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8B70F47-A2B1-98CD-9B2C-0B00D2732DCA}"/>
              </a:ext>
            </a:extLst>
          </p:cNvPr>
          <p:cNvSpPr txBox="1"/>
          <p:nvPr/>
        </p:nvSpPr>
        <p:spPr>
          <a:xfrm>
            <a:off x="46272" y="318977"/>
            <a:ext cx="555312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Aquietam solidões,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Acolhem poetas e fazem sonhar...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Poetas que sonham,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dão sentido à vida...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ao ser.</a:t>
            </a:r>
          </a:p>
        </p:txBody>
      </p:sp>
    </p:spTree>
    <p:extLst>
      <p:ext uri="{BB962C8B-B14F-4D97-AF65-F5344CB8AC3E}">
        <p14:creationId xmlns:p14="http://schemas.microsoft.com/office/powerpoint/2010/main" val="102461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7570734-4BBE-9371-A4FC-429DCB057F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23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prism isContent="1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30AFCBE-CB15-969D-95FF-8F3D5DBB72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4DFD461-C7D6-DBD0-FE3D-80F1E66CA3F0}"/>
              </a:ext>
            </a:extLst>
          </p:cNvPr>
          <p:cNvSpPr txBox="1"/>
          <p:nvPr/>
        </p:nvSpPr>
        <p:spPr>
          <a:xfrm>
            <a:off x="626168" y="393405"/>
            <a:ext cx="409439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Lá fora o vento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manifesta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Movimenta as folhas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me inspira...</a:t>
            </a:r>
          </a:p>
        </p:txBody>
      </p:sp>
    </p:spTree>
    <p:extLst>
      <p:ext uri="{BB962C8B-B14F-4D97-AF65-F5344CB8AC3E}">
        <p14:creationId xmlns:p14="http://schemas.microsoft.com/office/powerpoint/2010/main" val="346761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split orient="vert"/>
      </p:transition>
    </mc:Choice>
    <mc:Fallback xmlns="">
      <p:transition spd="slow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FCBF044-896F-D249-F5E1-E84A5F290E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35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30AFCBE-CB15-969D-95FF-8F3D5DBB72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CB756E0-6D59-9D04-37B6-E6185006D898}"/>
              </a:ext>
            </a:extLst>
          </p:cNvPr>
          <p:cNvSpPr txBox="1"/>
          <p:nvPr/>
        </p:nvSpPr>
        <p:spPr>
          <a:xfrm>
            <a:off x="1073704" y="414670"/>
            <a:ext cx="365035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Observo a natureza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 palavra se impõe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Pela inspiração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forma de poesia...</a:t>
            </a:r>
          </a:p>
        </p:txBody>
      </p:sp>
    </p:spTree>
    <p:extLst>
      <p:ext uri="{BB962C8B-B14F-4D97-AF65-F5344CB8AC3E}">
        <p14:creationId xmlns:p14="http://schemas.microsoft.com/office/powerpoint/2010/main" val="90677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00" advTm="7000">
        <p:dissolve/>
      </p:transition>
    </mc:Choice>
    <mc:Fallback xmlns="">
      <p:transition spd="slow" advTm="7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A091A1F-C007-EDE0-63E7-326B78B16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sh dir="u"/>
      </p:transition>
    </mc:Choice>
    <mc:Fallback xmlns="">
      <p:transition spd="slow" advTm="2000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30AFCBE-CB15-969D-95FF-8F3D5DBB72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71A2478-F1BF-565D-11F8-B7F655EC56D7}"/>
              </a:ext>
            </a:extLst>
          </p:cNvPr>
          <p:cNvSpPr txBox="1"/>
          <p:nvPr/>
        </p:nvSpPr>
        <p:spPr>
          <a:xfrm>
            <a:off x="538773" y="552893"/>
            <a:ext cx="4607384" cy="21046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voz do vento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poema é um sopro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Qual uma canção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Dentro de um sonho...</a:t>
            </a:r>
          </a:p>
        </p:txBody>
      </p:sp>
    </p:spTree>
    <p:extLst>
      <p:ext uri="{BB962C8B-B14F-4D97-AF65-F5344CB8AC3E}">
        <p14:creationId xmlns:p14="http://schemas.microsoft.com/office/powerpoint/2010/main" val="161735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split orient="vert"/>
      </p:transition>
    </mc:Choice>
    <mc:Fallback xmlns="">
      <p:transition spd="slow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F35FA0B-E1A4-6E86-88C3-C184DFD72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29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14:warp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3D6186-1F67-2F51-17EB-113954942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1FD797C-708E-81AB-1476-07DEC8D7D2A8}"/>
              </a:ext>
            </a:extLst>
          </p:cNvPr>
          <p:cNvSpPr txBox="1"/>
          <p:nvPr/>
        </p:nvSpPr>
        <p:spPr>
          <a:xfrm>
            <a:off x="1718300" y="361507"/>
            <a:ext cx="549701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Aurora-Irish Folk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Lively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Tavern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By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Alexander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Nakarada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570319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fracture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1207</TotalTime>
  <Words>202</Words>
  <Application>Microsoft Office PowerPoint</Application>
  <PresentationFormat>Apresentação na tela (16:9)</PresentationFormat>
  <Paragraphs>46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Luzia Gabriele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Sonhos, Poemas e Pensaamentos-Cema Raizer (C.M)</dc:title>
  <dc:subject>Poesia</dc:subject>
  <dc:creator>Fernanda</dc:creator>
  <cp:lastModifiedBy>Luzia Gabriele</cp:lastModifiedBy>
  <cp:revision>14</cp:revision>
  <dcterms:created xsi:type="dcterms:W3CDTF">2023-07-27T02:11:42Z</dcterms:created>
  <dcterms:modified xsi:type="dcterms:W3CDTF">2023-09-27T17:17:23Z</dcterms:modified>
</cp:coreProperties>
</file>