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65" r:id="rId5"/>
    <p:sldId id="260" r:id="rId6"/>
    <p:sldId id="266" r:id="rId7"/>
    <p:sldId id="264" r:id="rId8"/>
    <p:sldId id="267" r:id="rId9"/>
    <p:sldId id="263" r:id="rId10"/>
    <p:sldId id="269" r:id="rId11"/>
    <p:sldId id="261" r:id="rId12"/>
    <p:sldId id="271" r:id="rId13"/>
    <p:sldId id="259" r:id="rId14"/>
    <p:sldId id="270" r:id="rId15"/>
    <p:sldId id="262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1EA4B4-63C6-7E09-14B8-89E472976F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EDC9FE-FBBD-50C1-FD6E-C6FE3A9B6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700951E-3C4A-ADCD-3C1B-159BD82AF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486022D-99EA-E1A0-B95A-687A4FA08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51B6CC8-E446-4153-3A95-934AB4E67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71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66D50-6739-8198-A788-063DA62B2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CD0570B-5447-7F19-5FAF-ED6ABB62D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8F2CEC4-D489-51C9-1FBC-D7C00E249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32E39F7-3C38-841E-6E69-7FC8E3EF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CAFAC1E-F288-CDC2-8F33-7B020CC78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259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92E262-83CA-7FFD-F8B5-69CF1317C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B68564F-3B4A-7F5D-EF29-2B96CB027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49438B7-11C1-7942-560F-6599AFA51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9E4D719-8E7A-12AD-AFDE-82624B982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F727206-D89E-99D6-B208-8A1BE6181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97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BFA598-E4C2-39DF-B6E8-61FAF817A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729AF4-6FCB-23AC-D8E9-7C1D9D69E3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B6099B1-0E4B-9B43-53C7-7ADBA8239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6B33BFA-127E-324D-AF5D-826A588DC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17CE7DA-F0FE-BE83-0122-1CBB3C9AC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1AE9FD5-A306-9970-A23A-620DFF05A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25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E4D947-9ADD-D967-9113-0D262A462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2F37118-B4E0-5577-FDB6-EA7CF9859C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D055E30-D7D4-BB1C-A881-3A05D5F356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04696E3-C5E8-9AD9-2B58-C6E58C885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3E5AF16-E77D-619F-105C-741EAEBB2C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11275ACD-F0D5-68B8-FC05-7D15CBED7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AD03100-94BB-E92E-0113-E799DC79E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00EAC4B-A16A-1D81-B307-EFA50688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482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146C95-2A41-A4CC-22B0-F5D5D21F8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A1F34B2-AAE8-CA1C-F6E4-2E817CE55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3CDAECA-35A4-3942-BD09-ACBBA3AC0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1D10C53-78CF-938C-E450-A3465B1D5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321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1CCA85D-FB9D-F986-A9FF-0922AEA22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50678CA-A77A-650A-2CAC-C7BD44311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BB00351-64A6-F602-F796-693E999AA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9920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2CBE1B-FCD5-BE95-D0E2-7CD08346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3CB93A1-5C26-7694-3F9C-7D2D8652C0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3AE6215-AB6A-3E9A-7F9A-7C681F5DE1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F1A389B-C624-5210-3592-CAD958D2D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E98819F-D19B-C441-5258-8F292132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8889CC8-DD65-3173-7CD8-7BB88734F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91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EEF184-E949-1384-14BD-44D35624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998D9AC-895C-5F0B-6300-1589791E18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F4D49AD-F128-2F43-C604-0BD0FCC70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86E6232-8B0C-DB7F-39EC-8103AF230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99B58CB-90A2-D327-7740-73341E0D9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D0335CB-2FAD-F46C-4DFD-D2F233BE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959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70B032-D47C-9A79-88AC-167B3D5DA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892310F-72B1-D8FC-D455-5F75B3827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097468D-7823-08EE-421A-1C87CAFCC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177A658-8A1D-9F0F-3043-38BA8C385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951C0C2-A66C-1D8B-091E-355F91684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365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A7D24C-DDC4-8BAF-B895-1BE248EA69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A98986E-6390-AB31-B6FB-46C47511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766A6CE-F2AC-65F4-5B60-DFB2F5D82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4FAE24D-9469-832E-A090-74F38AAEA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3AB1E9-6B3F-13B7-7603-DBB5D8DD9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10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1A86FCF-57F2-3794-3A88-03A3BEAB2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3F9D949-66A0-0EE2-C597-727285B2A5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A03BDB6-DDAA-BBB0-9C1F-ADFCCAC7E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1EF0F-4D89-4667-B42A-F6EBE924BE42}" type="datetimeFigureOut">
              <a:rPr lang="pt-BR" smtClean="0"/>
              <a:t>19/05/2025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5FF188E-C7AA-4043-8017-3B056851C5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6AF635C-BFE7-688C-7E2D-5506E9302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BAFF4-96DA-49B5-8F25-15649348E0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34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F9D228-C681-286C-78C2-F4B8E3FA2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9B2F2A9-8812-FB4C-5170-5967334F2A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722" y="0"/>
            <a:ext cx="10455965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5-Richard Clayderman  - Extraños En La Noche">
            <a:hlinkClick r:id="" action="ppaction://media"/>
            <a:extLst>
              <a:ext uri="{FF2B5EF4-FFF2-40B4-BE49-F238E27FC236}">
                <a16:creationId xmlns:a16="http://schemas.microsoft.com/office/drawing/2014/main" id="{16F31249-FF9D-9AE8-8B22-F146A4C2E5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39687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4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E68E74-C243-11E9-6A17-4A9867FEC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8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CD91EDBC-58F5-EDD6-66FC-6B289703BA8D}"/>
              </a:ext>
            </a:extLst>
          </p:cNvPr>
          <p:cNvSpPr/>
          <p:nvPr/>
        </p:nvSpPr>
        <p:spPr>
          <a:xfrm>
            <a:off x="2388111" y="1244552"/>
            <a:ext cx="587853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8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Desatando Nós...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B144702-BB4B-F1CF-0CF4-D71D49E4C0E2}"/>
              </a:ext>
            </a:extLst>
          </p:cNvPr>
          <p:cNvSpPr/>
          <p:nvPr/>
        </p:nvSpPr>
        <p:spPr>
          <a:xfrm>
            <a:off x="1895849" y="3935654"/>
            <a:ext cx="556434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2714AA3-BEAE-CC9C-77A9-52F10B5DD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10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7AF2358-3680-A523-094B-A7F97E346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7967C0A-A9F9-0B80-5C9A-95A18529EF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406" b="8406"/>
          <a:stretch/>
        </p:blipFill>
        <p:spPr>
          <a:xfrm>
            <a:off x="1484243" y="0"/>
            <a:ext cx="10707757" cy="68580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78113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8064AA-9AB4-C666-FF29-AB489C78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AAA66F-12CD-969C-8832-F957D69C3DBA}"/>
              </a:ext>
            </a:extLst>
          </p:cNvPr>
          <p:cNvSpPr txBox="1"/>
          <p:nvPr/>
        </p:nvSpPr>
        <p:spPr>
          <a:xfrm>
            <a:off x="1567961" y="2151727"/>
            <a:ext cx="717375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Desembaracei meus nós emaranhados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julgava fossem indesatáveis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 meus secretos medos, tão instáveis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Alicerçados por dores e amores, afoitados</a:t>
            </a:r>
          </a:p>
        </p:txBody>
      </p:sp>
    </p:spTree>
    <p:extLst>
      <p:ext uri="{BB962C8B-B14F-4D97-AF65-F5344CB8AC3E}">
        <p14:creationId xmlns:p14="http://schemas.microsoft.com/office/powerpoint/2010/main" val="273410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12000">
        <p:diamond/>
      </p:transition>
    </mc:Choice>
    <mc:Fallback>
      <p:transition spd="slow" advTm="12000">
        <p:diamond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0BD1777-767F-2E20-B33B-EBB11E601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22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vortex dir="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8064AA-9AB4-C666-FF29-AB489C78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EF8177-C016-AF12-87AF-BA71A5C9AFF1}"/>
              </a:ext>
            </a:extLst>
          </p:cNvPr>
          <p:cNvSpPr txBox="1"/>
          <p:nvPr/>
        </p:nvSpPr>
        <p:spPr>
          <a:xfrm>
            <a:off x="1515989" y="1749287"/>
            <a:ext cx="711124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Permaneci a observar, contemplativa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Enquanto o tempo que, então, julgava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Trazer vultos do passado e mais nada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Que, por intrusos, cerceavam minha vida</a:t>
            </a:r>
          </a:p>
        </p:txBody>
      </p:sp>
    </p:spTree>
    <p:extLst>
      <p:ext uri="{BB962C8B-B14F-4D97-AF65-F5344CB8AC3E}">
        <p14:creationId xmlns:p14="http://schemas.microsoft.com/office/powerpoint/2010/main" val="3838632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54CD445-7365-9414-79C7-670183CCD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843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8064AA-9AB4-C666-FF29-AB489C78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242945-F558-9F69-8888-5542CC20DFAA}"/>
              </a:ext>
            </a:extLst>
          </p:cNvPr>
          <p:cNvSpPr txBox="1"/>
          <p:nvPr/>
        </p:nvSpPr>
        <p:spPr>
          <a:xfrm>
            <a:off x="1599232" y="2080592"/>
            <a:ext cx="7213834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Apaguei de mim, pesadas lembranças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carreguei sozinha, tal pesado fardo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Ao resgatar meus belos sonhos de criança</a:t>
            </a:r>
          </a:p>
          <a:p>
            <a:pPr algn="ctr"/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101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circle/>
      </p:transition>
    </mc:Choice>
    <mc:Fallback>
      <p:transition spd="slow" advTm="8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7595017-65E0-E96A-214D-6224D1670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90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8064AA-9AB4-C666-FF29-AB489C78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B4FF8E-688A-EF10-5ECF-3718E395E76A}"/>
              </a:ext>
            </a:extLst>
          </p:cNvPr>
          <p:cNvSpPr txBox="1"/>
          <p:nvPr/>
        </p:nvSpPr>
        <p:spPr>
          <a:xfrm>
            <a:off x="1545143" y="2080591"/>
            <a:ext cx="784862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Observei, ao meu redor, o que de bom havia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Imbuída por uma inabalável vontade de viver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Tracei os suaves rumos, ditados pela poesia</a:t>
            </a:r>
          </a:p>
        </p:txBody>
      </p:sp>
    </p:spTree>
    <p:extLst>
      <p:ext uri="{BB962C8B-B14F-4D97-AF65-F5344CB8AC3E}">
        <p14:creationId xmlns:p14="http://schemas.microsoft.com/office/powerpoint/2010/main" val="74485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14:switch dir="r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62D5AA80-ADA7-3258-B608-0DE62BDA0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34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C9EBC98-2747-0BA2-F1F3-48B9D24A1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556D877-09A6-3A4E-1BA3-5AAF739AB6A3}"/>
              </a:ext>
            </a:extLst>
          </p:cNvPr>
          <p:cNvSpPr txBox="1"/>
          <p:nvPr/>
        </p:nvSpPr>
        <p:spPr>
          <a:xfrm>
            <a:off x="1815549" y="-92765"/>
            <a:ext cx="2573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02323C2-A437-665A-43B3-2579FDE9BBB5}"/>
              </a:ext>
            </a:extLst>
          </p:cNvPr>
          <p:cNvSpPr txBox="1"/>
          <p:nvPr/>
        </p:nvSpPr>
        <p:spPr>
          <a:xfrm>
            <a:off x="8097077" y="-92765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41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DB4D56-C173-090E-A288-9A1075947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4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8064AA-9AB4-C666-FF29-AB489C788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99F695-ADE1-B490-4607-A19113307517}"/>
              </a:ext>
            </a:extLst>
          </p:cNvPr>
          <p:cNvSpPr txBox="1"/>
          <p:nvPr/>
        </p:nvSpPr>
        <p:spPr>
          <a:xfrm>
            <a:off x="1514172" y="980661"/>
            <a:ext cx="751680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Maria Luiza Bonini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Música:Richard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Clayderman-Extraños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em La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Noche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72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14:pan dir="u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160</Words>
  <Application>Microsoft Office PowerPoint</Application>
  <PresentationFormat>Widescreen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2025-01-27T01:24:31Z</dcterms:created>
  <dcterms:modified xsi:type="dcterms:W3CDTF">2025-05-19T14:24:55Z</dcterms:modified>
</cp:coreProperties>
</file>