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9" r:id="rId4"/>
    <p:sldId id="256" r:id="rId5"/>
    <p:sldId id="262" r:id="rId6"/>
    <p:sldId id="266" r:id="rId7"/>
    <p:sldId id="264" r:id="rId8"/>
    <p:sldId id="267" r:id="rId9"/>
    <p:sldId id="265" r:id="rId10"/>
    <p:sldId id="268" r:id="rId11"/>
    <p:sldId id="263" r:id="rId12"/>
    <p:sldId id="257" r:id="rId13"/>
    <p:sldId id="25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5162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846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680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3481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8206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8654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7171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38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9916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8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6645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E298D-1E00-4F9E-AC07-77D9892FD83F}" type="datetimeFigureOut">
              <a:rPr lang="pt-BR" smtClean="0"/>
              <a:t>03/11/2017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24B6E-454F-47B7-B0EB-CE3EBAE5960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4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8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Deslizes Fagner Couver Saxofone -  Anderson Mato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20432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75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46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reveal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919052">
            <a:off x="1763624" y="2057297"/>
            <a:ext cx="3783060" cy="72899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9966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Nossos Deslizes</a:t>
            </a:r>
            <a:endParaRPr lang="pt-BR" sz="5400" b="1" cap="none" spc="50" dirty="0">
              <a:ln w="0">
                <a:solidFill>
                  <a:srgbClr val="9966FF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344366" y="3273021"/>
            <a:ext cx="2344366" cy="48476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9966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Cida Valadares</a:t>
            </a:r>
            <a:endParaRPr lang="pt-BR" sz="5400" b="1" cap="none" spc="50" dirty="0">
              <a:ln w="0">
                <a:solidFill>
                  <a:srgbClr val="9966FF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17389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13230" y="1232922"/>
            <a:ext cx="625684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canção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vindo de distante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memória,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desliza delicadamente,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aos meus ouvidos.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 sentimento de um tempo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já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tão distante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flui...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acorda-me todos os sentidos.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059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78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051" y="1147864"/>
            <a:ext cx="608692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Certamente os deslizes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são vistos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imperdoáveis,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Inexoráveis, inexplicáveis os porquês...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Apenas maltratam os sentimentos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até matam!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Deslizando-nos às margens da vida, </a:t>
            </a:r>
          </a:p>
          <a:p>
            <a:pPr algn="ctr"/>
            <a:r>
              <a:rPr lang="pt-BR" sz="24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à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mercê!</a:t>
            </a:r>
          </a:p>
        </p:txBody>
      </p:sp>
    </p:spTree>
    <p:extLst>
      <p:ext uri="{BB962C8B-B14F-4D97-AF65-F5344CB8AC3E}">
        <p14:creationId xmlns:p14="http://schemas.microsoft.com/office/powerpoint/2010/main" val="166670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:circle/>
      </p:transition>
    </mc:Choice>
    <mc:Fallback xmlns=""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24958" y="1232922"/>
            <a:ext cx="564930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Quando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enfim,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tempo agir e sem perdão,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sentirmos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o passado não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passou,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quem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sabe, seja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tarde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o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coração. 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de  sofrer,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num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canto qualquer se encostou.</a:t>
            </a:r>
          </a:p>
        </p:txBody>
      </p:sp>
    </p:spTree>
    <p:extLst>
      <p:ext uri="{BB962C8B-B14F-4D97-AF65-F5344CB8AC3E}">
        <p14:creationId xmlns:p14="http://schemas.microsoft.com/office/powerpoint/2010/main" val="196870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:circle/>
      </p:transition>
    </mc:Choice>
    <mc:Fallback xmlns=""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5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96129" y="758757"/>
            <a:ext cx="635302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os deslizes de outrora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estarão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presentes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 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balança da felicidade que esgotou.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Fosse hoje, quem sabe,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fôssemos felizes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descartando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pelo amor, nossos deslizes.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Primavera de 2016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23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15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32690" y="4681835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544766" y="4691762"/>
            <a:ext cx="24048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Cida Valadares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20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push dir="u"/>
      </p:transition>
    </mc:Choice>
    <mc:Fallback xmlns=""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85402" y="2091447"/>
            <a:ext cx="307007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Texto: Cida Valadares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Música: Deslizes-Fagner (saxofone)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www.pinterest.com/</a:t>
            </a:r>
            <a:r>
              <a:rPr lang="pt-BR" sz="20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cleomenegatt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👇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Cleonice </a:t>
            </a:r>
            <a:r>
              <a:rPr lang="pt-BR" sz="20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Menegatt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pt-BR" sz="20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Goelzer</a:t>
            </a:r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7" name="CaixaDeTexto 6"/>
          <p:cNvSpPr txBox="1"/>
          <p:nvPr/>
        </p:nvSpPr>
        <p:spPr>
          <a:xfrm rot="2821991">
            <a:off x="730297" y="2835693"/>
            <a:ext cx="28248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Criação,Formatação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e Edição: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Cléo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Menegatt</a:t>
            </a:r>
            <a:endParaRPr lang="pt-BR" sz="2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cmenegatt2016@gmail.com</a:t>
            </a:r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779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Nossos Deslizes-Cida Valadares (C.M)</Template>
  <TotalTime>1</TotalTime>
  <Words>176</Words>
  <Application>Microsoft Office PowerPoint</Application>
  <PresentationFormat>Apresentação na tela (16:9)</PresentationFormat>
  <Paragraphs>44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AngsanaUPC</vt:lpstr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2017-11-03T11:55:29Z</dcterms:created>
  <dcterms:modified xsi:type="dcterms:W3CDTF">2017-11-03T11:56:32Z</dcterms:modified>
</cp:coreProperties>
</file>