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4" r:id="rId4"/>
    <p:sldId id="260" r:id="rId5"/>
    <p:sldId id="265" r:id="rId6"/>
    <p:sldId id="263" r:id="rId7"/>
    <p:sldId id="266" r:id="rId8"/>
    <p:sldId id="262" r:id="rId9"/>
    <p:sldId id="267" r:id="rId10"/>
    <p:sldId id="258" r:id="rId11"/>
    <p:sldId id="259" r:id="rId12"/>
    <p:sldId id="261" r:id="rId1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31004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21781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8810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6600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470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3967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801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44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65721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9404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43018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EFF52A-DAD6-4C92-A4D7-51E6A51F1BBF}" type="datetimeFigureOut">
              <a:rPr lang="pt-BR" smtClean="0"/>
              <a:t>09/08/2024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9AF68-2E65-404D-A356-9CB9F8D4CEF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725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FE0194C-D48C-66D7-A737-91F325C53E8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22-MOZART 40   David Bay">
            <a:hlinkClick r:id="" action="ppaction://media"/>
            <a:extLst>
              <a:ext uri="{FF2B5EF4-FFF2-40B4-BE49-F238E27FC236}">
                <a16:creationId xmlns:a16="http://schemas.microsoft.com/office/drawing/2014/main" id="{D69A1909-F505-1191-C032-B8FB40B329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685800" y="246242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717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01553B-9345-566E-A031-52D699DDB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AC4F186-C78A-E6CD-0F46-BB316B675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3597965" cy="5143500"/>
          </a:xfrm>
          <a:prstGeom prst="rect">
            <a:avLst/>
          </a:prstGeom>
          <a:effectLst>
            <a:softEdge rad="800100"/>
          </a:effectLst>
        </p:spPr>
      </p:pic>
      <p:sp>
        <p:nvSpPr>
          <p:cNvPr id="8" name="Retângulo 7">
            <a:extLst>
              <a:ext uri="{FF2B5EF4-FFF2-40B4-BE49-F238E27FC236}">
                <a16:creationId xmlns:a16="http://schemas.microsoft.com/office/drawing/2014/main" id="{E3538020-95CA-3C37-6D12-71C983743CC8}"/>
              </a:ext>
            </a:extLst>
          </p:cNvPr>
          <p:cNvSpPr/>
          <p:nvPr/>
        </p:nvSpPr>
        <p:spPr>
          <a:xfrm>
            <a:off x="3790618" y="377688"/>
            <a:ext cx="3510836" cy="109913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 w="0">
                  <a:solidFill>
                    <a:srgbClr val="FFCC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Retrocesso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5799F30-5CEB-7924-9489-9E0FC1C45A6B}"/>
              </a:ext>
            </a:extLst>
          </p:cNvPr>
          <p:cNvSpPr/>
          <p:nvPr/>
        </p:nvSpPr>
        <p:spPr>
          <a:xfrm>
            <a:off x="4581940" y="2046597"/>
            <a:ext cx="1962989" cy="692498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Up">
              <a:avLst/>
            </a:prstTxWarp>
            <a:spAutoFit/>
          </a:bodyPr>
          <a:lstStyle/>
          <a:p>
            <a:pPr algn="ctr"/>
            <a:r>
              <a:rPr lang="pt-BR" sz="4050" b="1" dirty="0" err="1">
                <a:ln w="0">
                  <a:solidFill>
                    <a:srgbClr val="FFCC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4050" b="1" dirty="0">
                <a:ln w="0">
                  <a:solidFill>
                    <a:srgbClr val="FFCC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</p:txBody>
      </p:sp>
    </p:spTree>
    <p:extLst>
      <p:ext uri="{BB962C8B-B14F-4D97-AF65-F5344CB8AC3E}">
        <p14:creationId xmlns:p14="http://schemas.microsoft.com/office/powerpoint/2010/main" val="4180442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5AA13C-2961-0920-D28A-051091A2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F407EED7-F32D-295E-5061-1A57D86D3C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86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 dir="d"/>
      </p:transition>
    </mc:Choice>
    <mc:Fallback>
      <p:transition spd="slow" advTm="2000">
        <p:pull dir="d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01553B-9345-566E-A031-52D699DDB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428EF94-D7C1-97F9-05EC-1CBA5F0CA78F}"/>
              </a:ext>
            </a:extLst>
          </p:cNvPr>
          <p:cNvSpPr txBox="1"/>
          <p:nvPr/>
        </p:nvSpPr>
        <p:spPr>
          <a:xfrm>
            <a:off x="726699" y="864704"/>
            <a:ext cx="5682966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Sonhei muitos sonhos acordada</a:t>
            </a:r>
          </a:p>
          <a:p>
            <a:pPr algn="ctr"/>
            <a:r>
              <a:rPr lang="pt-BR" sz="3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Realizei alguns em minha caminhada</a:t>
            </a:r>
          </a:p>
          <a:p>
            <a:pPr algn="ctr"/>
            <a:r>
              <a:rPr lang="pt-BR" sz="3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Outros, no entanto, perdi a euforia</a:t>
            </a:r>
          </a:p>
          <a:p>
            <a:pPr algn="ctr"/>
            <a:r>
              <a:rPr lang="pt-BR" sz="3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prossegui com garra e alegria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F1E5E04B-04C4-3E01-8C00-27D0C004EB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652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ipe dir="u"/>
      </p:transition>
    </mc:Choice>
    <mc:Fallback>
      <p:transition spd="slow" advTm="10000">
        <p:wipe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5AA13C-2961-0920-D28A-051091A2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1E960BB5-5EC1-8981-4009-A58520EA76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981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01553B-9345-566E-A031-52D699DDB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FA38AC2-4C3A-3042-168E-B84905A2D693}"/>
              </a:ext>
            </a:extLst>
          </p:cNvPr>
          <p:cNvSpPr txBox="1"/>
          <p:nvPr/>
        </p:nvSpPr>
        <p:spPr>
          <a:xfrm>
            <a:off x="414278" y="1053549"/>
            <a:ext cx="6542177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5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que ficaram no esquecimento</a:t>
            </a:r>
          </a:p>
          <a:p>
            <a:pPr algn="ctr"/>
            <a:r>
              <a:rPr lang="pt-BR" sz="345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se seriam de sofrimento,</a:t>
            </a:r>
          </a:p>
          <a:p>
            <a:pPr algn="ctr"/>
            <a:r>
              <a:rPr lang="pt-BR" sz="345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Ficaram lá, no passado bem recente</a:t>
            </a:r>
          </a:p>
          <a:p>
            <a:pPr algn="ctr"/>
            <a:r>
              <a:rPr lang="pt-BR" sz="345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ferir os passos que ficaram reticentes</a:t>
            </a: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0BC85E8E-815D-E5ED-184E-0A8BC25000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15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ipe dir="u"/>
      </p:transition>
    </mc:Choice>
    <mc:Fallback>
      <p:transition spd="slow" advTm="10000">
        <p:wipe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5AA13C-2961-0920-D28A-051091A2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899870D-A44F-AE17-BA9A-EF6164EB56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253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01553B-9345-566E-A031-52D699DDB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B4B40A6-02DE-9107-92F9-F62BBD993F98}"/>
              </a:ext>
            </a:extLst>
          </p:cNvPr>
          <p:cNvSpPr txBox="1"/>
          <p:nvPr/>
        </p:nvSpPr>
        <p:spPr>
          <a:xfrm>
            <a:off x="436274" y="954156"/>
            <a:ext cx="693811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Gostaria de poder naquele tempo voltar,</a:t>
            </a:r>
          </a:p>
          <a:p>
            <a:pPr algn="ctr"/>
            <a:r>
              <a:rPr lang="pt-BR" sz="3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Retroceder na memória e até tentar,</a:t>
            </a:r>
          </a:p>
          <a:p>
            <a:pPr algn="ctr"/>
            <a:r>
              <a:rPr lang="pt-BR" sz="3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Saber se os sonhos esquecidos eram insanos</a:t>
            </a:r>
          </a:p>
          <a:p>
            <a:pPr algn="ctr"/>
            <a:r>
              <a:rPr lang="pt-BR" sz="33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se o destino tentou poupar-me desenganos !</a:t>
            </a:r>
          </a:p>
        </p:txBody>
      </p:sp>
      <p:pic>
        <p:nvPicPr>
          <p:cNvPr id="9" name="Imagem 8">
            <a:extLst>
              <a:ext uri="{FF2B5EF4-FFF2-40B4-BE49-F238E27FC236}">
                <a16:creationId xmlns:a16="http://schemas.microsoft.com/office/drawing/2014/main" id="{47395666-66B5-B387-677A-50E133F196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322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ipe dir="u"/>
      </p:transition>
    </mc:Choice>
    <mc:Fallback>
      <p:transition spd="slow" advTm="10000">
        <p:wipe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5AA13C-2961-0920-D28A-051091A2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B719743F-0B93-3EB5-5FFC-899638411B4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667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fade/>
      </p:transition>
    </mc:Choice>
    <mc:Fallback>
      <p:transition spd="slow" advTm="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2E477FE6-89BF-3FAC-76FF-D4AF028414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CaixaDeTexto 10">
            <a:extLst>
              <a:ext uri="{FF2B5EF4-FFF2-40B4-BE49-F238E27FC236}">
                <a16:creationId xmlns:a16="http://schemas.microsoft.com/office/drawing/2014/main" id="{E2EEDB13-619B-EEBA-05DF-23657026116E}"/>
              </a:ext>
            </a:extLst>
          </p:cNvPr>
          <p:cNvSpPr txBox="1"/>
          <p:nvPr/>
        </p:nvSpPr>
        <p:spPr>
          <a:xfrm>
            <a:off x="2186608" y="4572001"/>
            <a:ext cx="13436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30BC0857-9C00-A4A0-1EA5-470912FCAD10}"/>
              </a:ext>
            </a:extLst>
          </p:cNvPr>
          <p:cNvSpPr txBox="1"/>
          <p:nvPr/>
        </p:nvSpPr>
        <p:spPr>
          <a:xfrm>
            <a:off x="6420678" y="4618167"/>
            <a:ext cx="1973617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7902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25AA13C-2961-0920-D28A-051091A229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4256A744-5B53-7D28-320A-4F278B7B50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694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14:flip dir="r"/>
      </p:transition>
    </mc:Choice>
    <mc:Fallback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E501553B-9345-566E-A031-52D699DDB9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44917BB-F828-9CF9-DB27-12C0091F1748}"/>
              </a:ext>
            </a:extLst>
          </p:cNvPr>
          <p:cNvSpPr txBox="1"/>
          <p:nvPr/>
        </p:nvSpPr>
        <p:spPr>
          <a:xfrm>
            <a:off x="934713" y="318053"/>
            <a:ext cx="681468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700" b="1" i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Yna</a:t>
            </a:r>
            <a:r>
              <a:rPr lang="pt-BR" sz="2700" b="1" i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Beta </a:t>
            </a:r>
          </a:p>
          <a:p>
            <a:pPr algn="ctr"/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Música:Mozart</a:t>
            </a:r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40-David  </a:t>
            </a:r>
            <a:r>
              <a:rPr lang="pt-BR" sz="27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Bay</a:t>
            </a:r>
            <a:endParaRPr lang="pt-BR" sz="27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7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7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7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7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3896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3000">
        <p15:prstTrans prst="fallOver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128</TotalTime>
  <Words>134</Words>
  <Application>Microsoft Office PowerPoint</Application>
  <PresentationFormat>Apresentação na tela (16:9)</PresentationFormat>
  <Paragraphs>24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3</cp:revision>
  <dcterms:created xsi:type="dcterms:W3CDTF">2024-08-04T00:16:02Z</dcterms:created>
  <dcterms:modified xsi:type="dcterms:W3CDTF">2024-08-09T18:53:18Z</dcterms:modified>
</cp:coreProperties>
</file>