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3" r:id="rId3"/>
    <p:sldId id="265" r:id="rId4"/>
    <p:sldId id="257" r:id="rId5"/>
    <p:sldId id="259" r:id="rId6"/>
    <p:sldId id="270" r:id="rId7"/>
    <p:sldId id="267" r:id="rId8"/>
    <p:sldId id="271" r:id="rId9"/>
    <p:sldId id="268" r:id="rId10"/>
    <p:sldId id="272" r:id="rId11"/>
    <p:sldId id="269" r:id="rId12"/>
    <p:sldId id="264" r:id="rId13"/>
    <p:sldId id="262" r:id="rId14"/>
    <p:sldId id="266" r:id="rId15"/>
    <p:sldId id="256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2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18C7-16D3-4AEE-80CA-FD49336A7EE8}" type="datetimeFigureOut">
              <a:rPr lang="pt-BR" smtClean="0"/>
              <a:t>26/11/2017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1661-DA5B-4F96-8ACC-811E3584C0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674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18C7-16D3-4AEE-80CA-FD49336A7EE8}" type="datetimeFigureOut">
              <a:rPr lang="pt-BR" smtClean="0"/>
              <a:t>26/11/2017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1661-DA5B-4F96-8ACC-811E3584C0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5105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18C7-16D3-4AEE-80CA-FD49336A7EE8}" type="datetimeFigureOut">
              <a:rPr lang="pt-BR" smtClean="0"/>
              <a:t>26/11/2017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1661-DA5B-4F96-8ACC-811E3584C0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319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18C7-16D3-4AEE-80CA-FD49336A7EE8}" type="datetimeFigureOut">
              <a:rPr lang="pt-BR" smtClean="0"/>
              <a:t>26/11/2017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1661-DA5B-4F96-8ACC-811E3584C0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0339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18C7-16D3-4AEE-80CA-FD49336A7EE8}" type="datetimeFigureOut">
              <a:rPr lang="pt-BR" smtClean="0"/>
              <a:t>26/11/2017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1661-DA5B-4F96-8ACC-811E3584C0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2219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18C7-16D3-4AEE-80CA-FD49336A7EE8}" type="datetimeFigureOut">
              <a:rPr lang="pt-BR" smtClean="0"/>
              <a:t>26/11/2017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1661-DA5B-4F96-8ACC-811E3584C0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6548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18C7-16D3-4AEE-80CA-FD49336A7EE8}" type="datetimeFigureOut">
              <a:rPr lang="pt-BR" smtClean="0"/>
              <a:t>26/11/2017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1661-DA5B-4F96-8ACC-811E3584C0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5135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18C7-16D3-4AEE-80CA-FD49336A7EE8}" type="datetimeFigureOut">
              <a:rPr lang="pt-BR" smtClean="0"/>
              <a:t>26/11/2017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1661-DA5B-4F96-8ACC-811E3584C0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3711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18C7-16D3-4AEE-80CA-FD49336A7EE8}" type="datetimeFigureOut">
              <a:rPr lang="pt-BR" smtClean="0"/>
              <a:t>26/11/2017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1661-DA5B-4F96-8ACC-811E3584C0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6421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18C7-16D3-4AEE-80CA-FD49336A7EE8}" type="datetimeFigureOut">
              <a:rPr lang="pt-BR" smtClean="0"/>
              <a:t>26/11/2017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1661-DA5B-4F96-8ACC-811E3584C0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9615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C18C7-16D3-4AEE-80CA-FD49336A7EE8}" type="datetimeFigureOut">
              <a:rPr lang="pt-BR" smtClean="0"/>
              <a:t>26/11/2017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1661-DA5B-4F96-8ACC-811E3584C0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1417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C18C7-16D3-4AEE-80CA-FD49336A7EE8}" type="datetimeFigureOut">
              <a:rPr lang="pt-BR" smtClean="0"/>
              <a:t>26/11/2017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9B1661-DA5B-4F96-8ACC-811E3584C0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9012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.jpeg"/><Relationship Id="rId7" Type="http://schemas.openxmlformats.org/officeDocument/2006/relationships/image" Target="../media/image1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microsoft.com/office/2007/relationships/hdphoto" Target="../media/hdphoto2.wdp"/><Relationship Id="rId4" Type="http://schemas.openxmlformats.org/officeDocument/2006/relationships/image" Target="../media/image12.png"/><Relationship Id="rId9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Robin Williams   AngelS   (instrumenta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03634" y="21696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732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0" y="115683"/>
            <a:ext cx="8513378" cy="4698124"/>
          </a:xfrm>
          <a:prstGeom prst="rect">
            <a:avLst/>
          </a:prstGeom>
          <a:effectLst>
            <a:softEdge rad="419100"/>
          </a:effectLst>
        </p:spPr>
      </p:pic>
      <p:sp>
        <p:nvSpPr>
          <p:cNvPr id="5" name="Retângulo 4"/>
          <p:cNvSpPr/>
          <p:nvPr/>
        </p:nvSpPr>
        <p:spPr>
          <a:xfrm rot="753577">
            <a:off x="2238875" y="1730705"/>
            <a:ext cx="592263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Essa Mulher, Sou EU...</a:t>
            </a:r>
            <a:endParaRPr lang="pt-BR" sz="5400" b="1" cap="none" spc="0" dirty="0">
              <a:ln w="22225">
                <a:solidFill>
                  <a:schemeClr val="accent2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657728">
            <a:off x="3210648" y="3194813"/>
            <a:ext cx="2508700" cy="51395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pt-BR" sz="5400" b="1" cap="none" spc="0" dirty="0" err="1" smtClean="0">
                <a:ln w="22225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ZzCouto</a:t>
            </a:r>
            <a:endParaRPr lang="pt-BR" sz="5400" b="1" cap="none" spc="0" dirty="0">
              <a:ln w="22225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333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003300"/>
          </a:effectLst>
        </p:spPr>
      </p:pic>
    </p:spTree>
    <p:extLst>
      <p:ext uri="{BB962C8B-B14F-4D97-AF65-F5344CB8AC3E}">
        <p14:creationId xmlns:p14="http://schemas.microsoft.com/office/powerpoint/2010/main" val="68860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274533" y="924127"/>
            <a:ext cx="566212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Sou eu que te amo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sofrendo baixinho.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 olho sorrindo,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esperando um carinho.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Aquela de dar-se sem nada pedir.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que sabe somar pra depois dividir.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938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randomBar dir="vert"/>
      </p:transition>
    </mc:Choice>
    <mc:Fallback>
      <p:transition spd="slow" advTm="1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508000"/>
          </a:effectLst>
        </p:spPr>
      </p:pic>
    </p:spTree>
    <p:extLst>
      <p:ext uri="{BB962C8B-B14F-4D97-AF65-F5344CB8AC3E}">
        <p14:creationId xmlns:p14="http://schemas.microsoft.com/office/powerpoint/2010/main" val="3944333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93518" y="469380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000" b="1" dirty="0">
              <a:solidFill>
                <a:srgbClr val="FFC000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314932" y="1054316"/>
            <a:ext cx="554190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Sou eu que te pede,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meu bem não demora.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sempre entristece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quando vais embora.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Aquela que sonha ao falar de amor.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que ama feliz esquecendo a dor.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336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randomBar dir="vert"/>
      </p:transition>
    </mc:Choice>
    <mc:Fallback>
      <p:transition spd="slow" advTm="1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2250443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93518" y="469380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000" b="1" dirty="0">
              <a:solidFill>
                <a:srgbClr val="FFC000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561794" y="869490"/>
            <a:ext cx="504817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Sou eu a mulher que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diz ser teu mundo.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te beija, te abraça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segundo a segundo.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Aquela que sabe ser tua mulher.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estará ao teu lado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onde quer que estiver.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09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randomBar dir="vert"/>
      </p:transition>
    </mc:Choice>
    <mc:Fallback>
      <p:transition spd="slow" advTm="1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230373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93518" y="469380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000" b="1" dirty="0">
              <a:solidFill>
                <a:srgbClr val="FFC000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253023" y="795397"/>
            <a:ext cx="5480989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Sou eu quem sussurra,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que és minha vida.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sente saudades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das horas vividas.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Aquela que diz que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serás sempre meu.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Essa </a:t>
            </a:r>
            <a:r>
              <a:rPr lang="pt-BR" sz="24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mulher,meu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querido, </a:t>
            </a:r>
            <a:r>
              <a:rPr lang="pt-BR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sou eu!</a:t>
            </a:r>
            <a:endParaRPr lang="pt-BR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266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randomBar dir="vert"/>
      </p:transition>
    </mc:Choice>
    <mc:Fallback>
      <p:transition spd="slow" advTm="1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1537282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13738" cy="5143500"/>
          </a:xfrm>
          <a:prstGeom prst="rect">
            <a:avLst/>
          </a:prstGeom>
          <a:effectLst>
            <a:softEdge rad="2921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62098" y="-1970"/>
            <a:ext cx="4981902" cy="514547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007" y="496723"/>
            <a:ext cx="4148083" cy="4148083"/>
          </a:xfrm>
          <a:prstGeom prst="rect">
            <a:avLst/>
          </a:prstGeom>
          <a:effectLst>
            <a:softEdge rad="6223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29" y="496723"/>
            <a:ext cx="4061024" cy="4274060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8" name="CaixaDeTexto 7"/>
          <p:cNvSpPr txBox="1"/>
          <p:nvPr/>
        </p:nvSpPr>
        <p:spPr>
          <a:xfrm>
            <a:off x="1816002" y="4757087"/>
            <a:ext cx="11817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ZzCouto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786811" y="4750239"/>
            <a:ext cx="19672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012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prism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81" t="6441" r="10681" b="6441"/>
          <a:stretch/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1016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66" y="456408"/>
            <a:ext cx="3646761" cy="4230683"/>
          </a:xfrm>
          <a:prstGeom prst="rect">
            <a:avLst/>
          </a:prstGeom>
          <a:effectLst>
            <a:softEdge rad="825500"/>
          </a:effectLst>
        </p:spPr>
      </p:pic>
      <p:sp>
        <p:nvSpPr>
          <p:cNvPr id="7" name="CaixaDeTexto 6"/>
          <p:cNvSpPr txBox="1"/>
          <p:nvPr/>
        </p:nvSpPr>
        <p:spPr>
          <a:xfrm>
            <a:off x="4882493" y="456408"/>
            <a:ext cx="3922870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Parte do 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Poema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20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Só, Simplesmente Só!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São vários os caminhos,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dou as costas 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oponho-me ao rumo.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Peço, então, que 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esta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força me abandone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ao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mesmo tempo 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prendo-a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dentro de mim.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Sigo só, ferida e feliz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por ser gostoso 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sentimento de amar alguém.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eu te amo!</a:t>
            </a:r>
          </a:p>
        </p:txBody>
      </p:sp>
    </p:spTree>
    <p:extLst>
      <p:ext uri="{BB962C8B-B14F-4D97-AF65-F5344CB8AC3E}">
        <p14:creationId xmlns:p14="http://schemas.microsoft.com/office/powerpoint/2010/main" val="3267765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003300"/>
          </a:effectLst>
        </p:spPr>
      </p:pic>
    </p:spTree>
    <p:extLst>
      <p:ext uri="{BB962C8B-B14F-4D97-AF65-F5344CB8AC3E}">
        <p14:creationId xmlns:p14="http://schemas.microsoft.com/office/powerpoint/2010/main" val="4271203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999" cy="5143500"/>
          </a:xfrm>
          <a:prstGeom prst="rect">
            <a:avLst/>
          </a:prstGeom>
          <a:effectLst>
            <a:softEdge rad="444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3258207" cy="5143500"/>
          </a:xfrm>
          <a:prstGeom prst="rect">
            <a:avLst/>
          </a:prstGeom>
          <a:effectLst>
            <a:softEdge rad="863600"/>
          </a:effectLst>
        </p:spPr>
      </p:pic>
      <p:sp>
        <p:nvSpPr>
          <p:cNvPr id="5" name="CaixaDeTexto 4"/>
          <p:cNvSpPr txBox="1"/>
          <p:nvPr/>
        </p:nvSpPr>
        <p:spPr>
          <a:xfrm>
            <a:off x="2671740" y="486383"/>
            <a:ext cx="5561139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ZzCouto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Música:Robin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Williams-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Angels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Instrumental</a:t>
            </a: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www.pinterest.com/</a:t>
            </a:r>
            <a:r>
              <a:rPr lang="pt-BR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cleomenegatt</a:t>
            </a:r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👇</a:t>
            </a: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 </a:t>
            </a:r>
            <a:r>
              <a:rPr lang="pt-BR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Goelzer</a:t>
            </a:r>
            <a:endParaRPr lang="pt-BR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  <a:endParaRPr lang="pt-BR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563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14:doors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142</TotalTime>
  <Words>243</Words>
  <Application>Microsoft Office PowerPoint</Application>
  <PresentationFormat>Apresentação na tela (16:9)</PresentationFormat>
  <Paragraphs>57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14</cp:revision>
  <dcterms:created xsi:type="dcterms:W3CDTF">2017-11-16T17:16:05Z</dcterms:created>
  <dcterms:modified xsi:type="dcterms:W3CDTF">2017-11-26T15:36:51Z</dcterms:modified>
</cp:coreProperties>
</file>