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65" r:id="rId6"/>
    <p:sldId id="272" r:id="rId7"/>
    <p:sldId id="266" r:id="rId8"/>
    <p:sldId id="273" r:id="rId9"/>
    <p:sldId id="267" r:id="rId10"/>
    <p:sldId id="274" r:id="rId11"/>
    <p:sldId id="268" r:id="rId12"/>
    <p:sldId id="275" r:id="rId13"/>
    <p:sldId id="269" r:id="rId14"/>
    <p:sldId id="276" r:id="rId15"/>
    <p:sldId id="271" r:id="rId16"/>
    <p:sldId id="277" r:id="rId17"/>
    <p:sldId id="279" r:id="rId18"/>
    <p:sldId id="278" r:id="rId1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8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474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93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0242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004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5786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9410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287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601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88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03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BCCA-BE4A-4E24-9907-9A112946B4E0}" type="datetimeFigureOut">
              <a:rPr lang="pt-BR" smtClean="0"/>
              <a:t>09/12/2024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D09BB-14AF-4BD1-BB79-96B1EA9AF7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7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There's a Kind of Hush - The Carpenters  Karaoke Version  KaraFun">
            <a:hlinkClick r:id="" action="ppaction://media"/>
            <a:extLst>
              <a:ext uri="{FF2B5EF4-FFF2-40B4-BE49-F238E27FC236}">
                <a16:creationId xmlns:a16="http://schemas.microsoft.com/office/drawing/2014/main" id="{68070119-8BBD-7471-428F-9DFF61C902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5070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98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712941-EC57-CDCB-CD0C-2F389FF19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B46CC40-B460-3B52-04BA-A013541FE9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78" y="89452"/>
            <a:ext cx="4224131" cy="47409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AA1C187C-DF82-70F2-885A-2321798951EC}"/>
              </a:ext>
            </a:extLst>
          </p:cNvPr>
          <p:cNvSpPr/>
          <p:nvPr/>
        </p:nvSpPr>
        <p:spPr>
          <a:xfrm>
            <a:off x="5373769" y="764449"/>
            <a:ext cx="2551019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Sonhando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EF5E2FD3-CF97-3EDC-5E98-1E2189B4CD0B}"/>
              </a:ext>
            </a:extLst>
          </p:cNvPr>
          <p:cNvSpPr/>
          <p:nvPr/>
        </p:nvSpPr>
        <p:spPr>
          <a:xfrm>
            <a:off x="5644047" y="1811355"/>
            <a:ext cx="2467663" cy="1592744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  <a:p>
            <a:pPr algn="ctr"/>
            <a:r>
              <a:rPr lang="pt-BR" sz="33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</a:t>
            </a:r>
          </a:p>
          <a:p>
            <a:pPr algn="ctr"/>
            <a:r>
              <a:rPr lang="pt-BR" sz="3300" b="1" dirty="0" err="1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Olivaldo</a:t>
            </a:r>
            <a:r>
              <a:rPr lang="pt-BR" sz="33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Júnior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B081F537-256E-BE59-7B04-2DD01BD1AD8F}"/>
              </a:ext>
            </a:extLst>
          </p:cNvPr>
          <p:cNvSpPr/>
          <p:nvPr/>
        </p:nvSpPr>
        <p:spPr>
          <a:xfrm>
            <a:off x="5642444" y="3737113"/>
            <a:ext cx="2355574" cy="91275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Monte Alegre- RJ e Mogi Guaçu SP,</a:t>
            </a:r>
          </a:p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14 de junho e 06 de outubro de 2024.</a:t>
            </a:r>
          </a:p>
          <a:p>
            <a:pPr algn="ctr"/>
            <a:endParaRPr lang="pt-BR" sz="4050" b="1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4050" b="1" dirty="0">
                <a:ln/>
                <a:solidFill>
                  <a:schemeClr val="accent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6757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7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75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75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5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FE9803B-80E1-EA7A-A596-0670D457E8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6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wind" invX="1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E35CDC4C-F986-40C0-6CBF-1774DD5D8454}"/>
              </a:ext>
            </a:extLst>
          </p:cNvPr>
          <p:cNvSpPr txBox="1"/>
          <p:nvPr/>
        </p:nvSpPr>
        <p:spPr>
          <a:xfrm>
            <a:off x="2038816" y="1152130"/>
            <a:ext cx="365837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Condicionava seus sonhos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 mera tela vazia,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viver enfadonho,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espelhar melancolia;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desse jeito tão tristonho,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termina em um dia!</a:t>
            </a:r>
          </a:p>
        </p:txBody>
      </p:sp>
    </p:spTree>
    <p:extLst>
      <p:ext uri="{BB962C8B-B14F-4D97-AF65-F5344CB8AC3E}">
        <p14:creationId xmlns:p14="http://schemas.microsoft.com/office/powerpoint/2010/main" val="69177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pull dir="ld"/>
      </p:transition>
    </mc:Choice>
    <mc:Fallback xmlns="">
      <p:transition spd="slow" advTm="9000">
        <p:pull dir="l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E05D773-7B2F-E5B2-0842-2908490861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8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9CD045-A810-AB1B-238D-73ECC3874202}"/>
              </a:ext>
            </a:extLst>
          </p:cNvPr>
          <p:cNvSpPr txBox="1"/>
          <p:nvPr/>
        </p:nvSpPr>
        <p:spPr>
          <a:xfrm>
            <a:off x="1854700" y="1152130"/>
            <a:ext cx="418255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Cantava à luz das estrelas,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sua vida era à noite,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as mais fortes querelas,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 sem nem mais açoite,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mundo todo em dores,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nunca em grande afoite!</a:t>
            </a:r>
          </a:p>
        </p:txBody>
      </p:sp>
    </p:spTree>
    <p:extLst>
      <p:ext uri="{BB962C8B-B14F-4D97-AF65-F5344CB8AC3E}">
        <p14:creationId xmlns:p14="http://schemas.microsoft.com/office/powerpoint/2010/main" val="332776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pull dir="lu"/>
      </p:transition>
    </mc:Choice>
    <mc:Fallback xmlns="">
      <p:transition spd="slow" advTm="9000">
        <p:pull dir="l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45B6C15-CE87-FD8C-65FF-AA9476326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34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33201A6-B650-55A5-294D-46032300DF6B}"/>
              </a:ext>
            </a:extLst>
          </p:cNvPr>
          <p:cNvSpPr txBox="1"/>
          <p:nvPr/>
        </p:nvSpPr>
        <p:spPr>
          <a:xfrm>
            <a:off x="2269101" y="1152130"/>
            <a:ext cx="336181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o tempo passou,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 cicatriz curada;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 dizer que sangrou,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contudo foi suturada;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só viver o seu voo,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remorso, orientada!</a:t>
            </a:r>
          </a:p>
        </p:txBody>
      </p:sp>
    </p:spTree>
    <p:extLst>
      <p:ext uri="{BB962C8B-B14F-4D97-AF65-F5344CB8AC3E}">
        <p14:creationId xmlns:p14="http://schemas.microsoft.com/office/powerpoint/2010/main" val="383401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pull dir="ru"/>
      </p:transition>
    </mc:Choice>
    <mc:Fallback xmlns="">
      <p:transition spd="slow" advTm="9000">
        <p:pull dir="r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32C0101-CB45-848D-344F-0B1CBCBFC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0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comb dir="vert"/>
      </p:transition>
    </mc:Choice>
    <mc:Fallback xmlns="">
      <p:transition spd="slow" advTm="2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6CB0E59-1BB1-DF62-D2F2-A68231CBFD17}"/>
              </a:ext>
            </a:extLst>
          </p:cNvPr>
          <p:cNvSpPr txBox="1"/>
          <p:nvPr/>
        </p:nvSpPr>
        <p:spPr>
          <a:xfrm>
            <a:off x="1857935" y="1152130"/>
            <a:ext cx="415851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assim, há um espelho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mostrar o que interesse;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penso bem e me ajoelho,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céus oro a própria prece;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aos melhores me assemelho,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chuva boa do céu desce!</a:t>
            </a:r>
          </a:p>
        </p:txBody>
      </p:sp>
    </p:spTree>
    <p:extLst>
      <p:ext uri="{BB962C8B-B14F-4D97-AF65-F5344CB8AC3E}">
        <p14:creationId xmlns:p14="http://schemas.microsoft.com/office/powerpoint/2010/main" val="396706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pull dir="rd"/>
      </p:transition>
    </mc:Choice>
    <mc:Fallback xmlns="">
      <p:transition spd="slow" advTm="9000">
        <p:pull dir="r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0C0A22B-C32E-DFCE-FA22-A35BDDBE7B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18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checker/>
      </p:transition>
    </mc:Choice>
    <mc:Fallback xmlns="">
      <p:transition spd="slow" advTm="2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9F0F152-31FB-3390-560A-965404B7B8D1}"/>
              </a:ext>
            </a:extLst>
          </p:cNvPr>
          <p:cNvSpPr txBox="1"/>
          <p:nvPr/>
        </p:nvSpPr>
        <p:spPr>
          <a:xfrm>
            <a:off x="1807730" y="1043609"/>
            <a:ext cx="446949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sonhando e refazendo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meu sonho minha estrada;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corajosa, vou vivendo,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pensar no que, hoje, é nada;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não fico remoendo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nenhum grão, vou de braçada!</a:t>
            </a:r>
          </a:p>
        </p:txBody>
      </p:sp>
    </p:spTree>
    <p:extLst>
      <p:ext uri="{BB962C8B-B14F-4D97-AF65-F5344CB8AC3E}">
        <p14:creationId xmlns:p14="http://schemas.microsoft.com/office/powerpoint/2010/main" val="402776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pull dir="u"/>
      </p:transition>
    </mc:Choice>
    <mc:Fallback xmlns="">
      <p:transition spd="slow" advTm="9000">
        <p:pull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0B1B5E5-0C59-5D46-9126-424662095CC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23" b="1622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472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fallOver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1979A8A-1D99-45C0-5C26-B21DA50705BA}"/>
              </a:ext>
            </a:extLst>
          </p:cNvPr>
          <p:cNvSpPr txBox="1"/>
          <p:nvPr/>
        </p:nvSpPr>
        <p:spPr>
          <a:xfrm>
            <a:off x="1954513" y="1152130"/>
            <a:ext cx="402065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Colorindo a minha vida,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faço versos e os publico;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alegre e destemida,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quando triste eu fico;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não temo a despedida,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Jesus, eu me edifico.</a:t>
            </a:r>
          </a:p>
        </p:txBody>
      </p:sp>
    </p:spTree>
    <p:extLst>
      <p:ext uri="{BB962C8B-B14F-4D97-AF65-F5344CB8AC3E}">
        <p14:creationId xmlns:p14="http://schemas.microsoft.com/office/powerpoint/2010/main" val="190992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pull dir="r"/>
      </p:transition>
    </mc:Choice>
    <mc:Fallback xmlns="">
      <p:transition spd="slow" advTm="9000">
        <p:pull dir="r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2633621-BE87-01AD-E788-BD99F2A2C7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15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flythrough hasBounce="1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523135-FFF6-C77F-8914-65C54F72CBE3}"/>
              </a:ext>
            </a:extLst>
          </p:cNvPr>
          <p:cNvSpPr txBox="1"/>
          <p:nvPr/>
        </p:nvSpPr>
        <p:spPr>
          <a:xfrm>
            <a:off x="1922396" y="1033669"/>
            <a:ext cx="413606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Condiciono meus momentos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família que formei;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de amor, de sentimentos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que, com o tempo, eu aprovei;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hei de ser igual aos ventos,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sonho, em que acordei!</a:t>
            </a:r>
          </a:p>
        </p:txBody>
      </p:sp>
    </p:spTree>
    <p:extLst>
      <p:ext uri="{BB962C8B-B14F-4D97-AF65-F5344CB8AC3E}">
        <p14:creationId xmlns:p14="http://schemas.microsoft.com/office/powerpoint/2010/main" val="112407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pull dir="d"/>
      </p:transition>
    </mc:Choice>
    <mc:Fallback xmlns="">
      <p:transition spd="slow" advTm="9000">
        <p:pull dir="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5A88CF-CD14-432C-22BD-FB2A1771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7692BD3-ABFF-154A-2518-1ABA5FDF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7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78E583-313B-A766-CE2A-FD66EDD4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E99704-FD5E-E5F2-8C02-581B223F4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113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98A61D-72B3-AB19-4FD1-FB67E9A723DC}"/>
              </a:ext>
            </a:extLst>
          </p:cNvPr>
          <p:cNvSpPr txBox="1"/>
          <p:nvPr/>
        </p:nvSpPr>
        <p:spPr>
          <a:xfrm>
            <a:off x="676450" y="1059797"/>
            <a:ext cx="657583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 e  </a:t>
            </a:r>
            <a:r>
              <a:rPr lang="pt-BR" sz="24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Olivaldo</a:t>
            </a:r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Júnior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Música:There´s a King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Hush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– Carpenters Instrumental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055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9000">
        <p15:prstTrans prst="airplane" invX="1"/>
      </p:transition>
    </mc:Choice>
    <mc:Fallback xmlns=""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Sonhando Rita Rocha e Olivaldo Junior (CM)</Template>
  <TotalTime>1</TotalTime>
  <Words>326</Words>
  <Application>Microsoft Office PowerPoint</Application>
  <PresentationFormat>Apresentação na tela (16:9)</PresentationFormat>
  <Paragraphs>58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Luzia Saboia Morais Gabriele</dc:creator>
  <cp:lastModifiedBy>Luzia Saboia Morais Gabriele</cp:lastModifiedBy>
  <cp:revision>1</cp:revision>
  <dcterms:created xsi:type="dcterms:W3CDTF">2024-12-09T04:10:53Z</dcterms:created>
  <dcterms:modified xsi:type="dcterms:W3CDTF">2024-12-09T04:21:29Z</dcterms:modified>
</cp:coreProperties>
</file>