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6" r:id="rId4"/>
    <p:sldId id="260" r:id="rId5"/>
    <p:sldId id="267" r:id="rId6"/>
    <p:sldId id="261" r:id="rId7"/>
    <p:sldId id="268" r:id="rId8"/>
    <p:sldId id="262" r:id="rId9"/>
    <p:sldId id="269" r:id="rId10"/>
    <p:sldId id="265" r:id="rId11"/>
    <p:sldId id="270" r:id="rId12"/>
    <p:sldId id="264" r:id="rId13"/>
    <p:sldId id="271" r:id="rId14"/>
    <p:sldId id="263" r:id="rId15"/>
    <p:sldId id="259" r:id="rId16"/>
    <p:sldId id="272" r:id="rId17"/>
    <p:sldId id="273" r:id="rId18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291" autoAdjust="0"/>
  </p:normalViewPr>
  <p:slideViewPr>
    <p:cSldViewPr snapToGrid="0">
      <p:cViewPr varScale="1">
        <p:scale>
          <a:sx n="90" d="100"/>
          <a:sy n="90" d="100"/>
        </p:scale>
        <p:origin x="84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2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0C57B-7549-45C5-8265-C9D918839FA0}" type="datetimeFigureOut">
              <a:rPr lang="pt-BR" smtClean="0"/>
              <a:t>17/03/2024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7351-6A80-4566-979F-6600F53620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48324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0C57B-7549-45C5-8265-C9D918839FA0}" type="datetimeFigureOut">
              <a:rPr lang="pt-BR" smtClean="0"/>
              <a:t>17/03/2024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7351-6A80-4566-979F-6600F53620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48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0C57B-7549-45C5-8265-C9D918839FA0}" type="datetimeFigureOut">
              <a:rPr lang="pt-BR" smtClean="0"/>
              <a:t>17/03/2024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7351-6A80-4566-979F-6600F53620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9248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0C57B-7549-45C5-8265-C9D918839FA0}" type="datetimeFigureOut">
              <a:rPr lang="pt-BR" smtClean="0"/>
              <a:t>17/03/2024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7351-6A80-4566-979F-6600F53620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17744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0C57B-7549-45C5-8265-C9D918839FA0}" type="datetimeFigureOut">
              <a:rPr lang="pt-BR" smtClean="0"/>
              <a:t>17/03/2024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7351-6A80-4566-979F-6600F53620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91073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0C57B-7549-45C5-8265-C9D918839FA0}" type="datetimeFigureOut">
              <a:rPr lang="pt-BR" smtClean="0"/>
              <a:t>17/03/2024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7351-6A80-4566-979F-6600F53620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30308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0C57B-7549-45C5-8265-C9D918839FA0}" type="datetimeFigureOut">
              <a:rPr lang="pt-BR" smtClean="0"/>
              <a:t>17/03/2024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7351-6A80-4566-979F-6600F53620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1082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0C57B-7549-45C5-8265-C9D918839FA0}" type="datetimeFigureOut">
              <a:rPr lang="pt-BR" smtClean="0"/>
              <a:t>17/03/2024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7351-6A80-4566-979F-6600F53620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6131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0C57B-7549-45C5-8265-C9D918839FA0}" type="datetimeFigureOut">
              <a:rPr lang="pt-BR" smtClean="0"/>
              <a:t>17/03/2024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7351-6A80-4566-979F-6600F53620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20193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0C57B-7549-45C5-8265-C9D918839FA0}" type="datetimeFigureOut">
              <a:rPr lang="pt-BR" smtClean="0"/>
              <a:t>17/03/2024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7351-6A80-4566-979F-6600F53620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04995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0C57B-7549-45C5-8265-C9D918839FA0}" type="datetimeFigureOut">
              <a:rPr lang="pt-BR" smtClean="0"/>
              <a:t>17/03/2024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7351-6A80-4566-979F-6600F53620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5367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70C57B-7549-45C5-8265-C9D918839FA0}" type="datetimeFigureOut">
              <a:rPr lang="pt-BR" smtClean="0"/>
              <a:t>17/03/2024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C37351-6A80-4566-979F-6600F53620B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4958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EEBE048-DE66-CB67-94E5-5DA2FD524E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2998B22E-AFC3-224B-9162-78BCEC41F85F}"/>
              </a:ext>
            </a:extLst>
          </p:cNvPr>
          <p:cNvSpPr/>
          <p:nvPr/>
        </p:nvSpPr>
        <p:spPr>
          <a:xfrm>
            <a:off x="1804181" y="1548325"/>
            <a:ext cx="2467893" cy="1023425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urve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FF99FF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Ternura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3C35BCF2-013E-E085-DDDE-BB98A597FEB5}"/>
              </a:ext>
            </a:extLst>
          </p:cNvPr>
          <p:cNvSpPr/>
          <p:nvPr/>
        </p:nvSpPr>
        <p:spPr>
          <a:xfrm>
            <a:off x="2759585" y="2305343"/>
            <a:ext cx="4963578" cy="1315745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urve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FF99FF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Marilza </a:t>
            </a:r>
            <a:r>
              <a:rPr lang="pt-BR" sz="4050" b="1" dirty="0" err="1">
                <a:ln>
                  <a:solidFill>
                    <a:srgbClr val="FF99FF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Pereida</a:t>
            </a:r>
            <a:r>
              <a:rPr lang="pt-BR" sz="4050" b="1" dirty="0">
                <a:ln>
                  <a:solidFill>
                    <a:srgbClr val="FF99FF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4050" b="1" dirty="0" err="1">
                <a:ln>
                  <a:solidFill>
                    <a:srgbClr val="FF99FF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Calsavara</a:t>
            </a:r>
            <a:endParaRPr lang="pt-BR" sz="4050" b="1" dirty="0">
              <a:ln>
                <a:solidFill>
                  <a:srgbClr val="FF99FF"/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4050" b="1" dirty="0">
                <a:ln>
                  <a:solidFill>
                    <a:srgbClr val="FF99FF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MDLUZ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B42DFA72-260B-6EF9-0024-CE05EB04248A}"/>
              </a:ext>
            </a:extLst>
          </p:cNvPr>
          <p:cNvSpPr/>
          <p:nvPr/>
        </p:nvSpPr>
        <p:spPr>
          <a:xfrm>
            <a:off x="2528939" y="3995017"/>
            <a:ext cx="1849631" cy="250117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3300" b="1" dirty="0">
                <a:ln>
                  <a:solidFill>
                    <a:srgbClr val="FF99FF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25/04/2016</a:t>
            </a:r>
          </a:p>
        </p:txBody>
      </p:sp>
      <p:pic>
        <p:nvPicPr>
          <p:cNvPr id="2" name="03-MÚSICA MOTIVACIONAL   INSTRUMENTAL   MOTIVAÇÃ">
            <a:hlinkClick r:id="" action="ppaction://media"/>
            <a:extLst>
              <a:ext uri="{FF2B5EF4-FFF2-40B4-BE49-F238E27FC236}">
                <a16:creationId xmlns:a16="http://schemas.microsoft.com/office/drawing/2014/main" id="{D5A0E326-6C3F-2D91-834D-BF3409E72B5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153727" y="265841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324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7">
                <p:cTn id="2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/>
      <p:bldP spid="4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E952AD3-94F0-036F-E54F-05D25CFD41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02DAA730-B520-7CA4-E3BD-D68C3F1F38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B496B6A-FA26-8294-187C-437E1A30BDB7}"/>
              </a:ext>
            </a:extLst>
          </p:cNvPr>
          <p:cNvSpPr txBox="1"/>
          <p:nvPr/>
        </p:nvSpPr>
        <p:spPr>
          <a:xfrm>
            <a:off x="1079327" y="1530626"/>
            <a:ext cx="666797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Toma as rédeas do teu ser enquanto é cedo,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Muda toda a tua vida e a tua arte,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Ouve a voz da intuição que em segredo,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Manda-te espalhar amor por toda parte.</a:t>
            </a:r>
          </a:p>
        </p:txBody>
      </p:sp>
    </p:spTree>
    <p:extLst>
      <p:ext uri="{BB962C8B-B14F-4D97-AF65-F5344CB8AC3E}">
        <p14:creationId xmlns:p14="http://schemas.microsoft.com/office/powerpoint/2010/main" val="4239381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4000">
        <p:split orient="vert"/>
      </p:transition>
    </mc:Choice>
    <mc:Fallback xmlns="">
      <p:transition spd="slow" advTm="14000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EEBE048-DE66-CB67-94E5-5DA2FD524E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0751A18D-0AED-7DE8-BF3A-D9DFE54C1C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92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14:ripple/>
      </p:transition>
    </mc:Choice>
    <mc:Fallback xmlns=""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E952AD3-94F0-036F-E54F-05D25CFD41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02DAA730-B520-7CA4-E3BD-D68C3F1F38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B532CF15-F3E8-0E37-F282-7FB0E3E1217D}"/>
              </a:ext>
            </a:extLst>
          </p:cNvPr>
          <p:cNvSpPr txBox="1"/>
          <p:nvPr/>
        </p:nvSpPr>
        <p:spPr>
          <a:xfrm>
            <a:off x="1668474" y="1480931"/>
            <a:ext cx="553869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Entra em tua alma, a porta está aberta,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Ali dissolverás tua dor mais dura,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refletires na tua vida incerta,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 sentirás que é preciso dar ternura.</a:t>
            </a:r>
          </a:p>
        </p:txBody>
      </p:sp>
    </p:spTree>
    <p:extLst>
      <p:ext uri="{BB962C8B-B14F-4D97-AF65-F5344CB8AC3E}">
        <p14:creationId xmlns:p14="http://schemas.microsoft.com/office/powerpoint/2010/main" val="908257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EEBE048-DE66-CB67-94E5-5DA2FD524E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C1919617-5020-45C7-F02D-34EF7EFF63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080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fade/>
      </p:transition>
    </mc:Choice>
    <mc:Fallback xmlns=""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E952AD3-94F0-036F-E54F-05D25CFD41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02DAA730-B520-7CA4-E3BD-D68C3F1F38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CE3FC3D-E94C-32F2-9D4B-EB347997C7BD}"/>
              </a:ext>
            </a:extLst>
          </p:cNvPr>
          <p:cNvSpPr txBox="1"/>
          <p:nvPr/>
        </p:nvSpPr>
        <p:spPr>
          <a:xfrm>
            <a:off x="1724105" y="1500809"/>
            <a:ext cx="569579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Retém um pouco o alento, escuta a voz,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te manda extinguir a chama impura,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tu verás quanta luz existe em nós,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sentires que é preciso dar ternura.</a:t>
            </a:r>
          </a:p>
        </p:txBody>
      </p:sp>
    </p:spTree>
    <p:extLst>
      <p:ext uri="{BB962C8B-B14F-4D97-AF65-F5344CB8AC3E}">
        <p14:creationId xmlns:p14="http://schemas.microsoft.com/office/powerpoint/2010/main" val="2285104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:split orient="vert"/>
      </p:transition>
    </mc:Choice>
    <mc:Fallback xmlns="">
      <p:transition spd="slow" advTm="11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EEBE048-DE66-CB67-94E5-5DA2FD524E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C1DF62E6-16A7-9D8E-B0B1-9CF399EADE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775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pull dir="d"/>
      </p:transition>
    </mc:Choice>
    <mc:Fallback xmlns="">
      <p:transition spd="slow" advTm="3000">
        <p:pull dir="d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E952AD3-94F0-036F-E54F-05D25CFD41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02DAA730-B520-7CA4-E3BD-D68C3F1F38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48D1EE1-DCEA-8F26-0710-C673D4999B90}"/>
              </a:ext>
            </a:extLst>
          </p:cNvPr>
          <p:cNvSpPr txBox="1"/>
          <p:nvPr/>
        </p:nvSpPr>
        <p:spPr>
          <a:xfrm>
            <a:off x="1406153" y="1613795"/>
            <a:ext cx="587372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Nomeia teu espírito, Senhor da tua mente,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Senhor desse fogo ardente que a tortura,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viverás uma vida diferente,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sentires que é preciso dar ternura.</a:t>
            </a:r>
          </a:p>
        </p:txBody>
      </p:sp>
    </p:spTree>
    <p:extLst>
      <p:ext uri="{BB962C8B-B14F-4D97-AF65-F5344CB8AC3E}">
        <p14:creationId xmlns:p14="http://schemas.microsoft.com/office/powerpoint/2010/main" val="406537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:split orient="vert"/>
      </p:transition>
    </mc:Choice>
    <mc:Fallback xmlns="">
      <p:transition spd="slow" advTm="11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EEBE048-DE66-CB67-94E5-5DA2FD524E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59C1CAEC-1623-8A75-F70B-2803FC167B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689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:blinds dir="vert"/>
      </p:transition>
    </mc:Choice>
    <mc:Fallback xmlns="">
      <p:transition spd="slow" advTm="2000">
        <p:blinds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E952AD3-94F0-036F-E54F-05D25CFD41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02DAA730-B520-7CA4-E3BD-D68C3F1F38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18BE125-1DA0-D8D9-E586-EB1A44B3AEFB}"/>
              </a:ext>
            </a:extLst>
          </p:cNvPr>
          <p:cNvSpPr txBox="1"/>
          <p:nvPr/>
        </p:nvSpPr>
        <p:spPr>
          <a:xfrm>
            <a:off x="4229100" y="2231335"/>
            <a:ext cx="685800" cy="248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1013" dirty="0"/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0C5208C2-C64F-FDE9-EAA1-19078894F022}"/>
              </a:ext>
            </a:extLst>
          </p:cNvPr>
          <p:cNvSpPr txBox="1"/>
          <p:nvPr/>
        </p:nvSpPr>
        <p:spPr>
          <a:xfrm>
            <a:off x="1935505" y="1461053"/>
            <a:ext cx="507222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a uma tuas ideias te guiarão,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uma rota bem segura,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fizeres da ternura um hino,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sentires que é preciso dar ternura.</a:t>
            </a:r>
          </a:p>
        </p:txBody>
      </p:sp>
    </p:spTree>
    <p:extLst>
      <p:ext uri="{BB962C8B-B14F-4D97-AF65-F5344CB8AC3E}">
        <p14:creationId xmlns:p14="http://schemas.microsoft.com/office/powerpoint/2010/main" val="13924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EEBE048-DE66-CB67-94E5-5DA2FD524E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D01B1ADA-D23F-2110-D7B8-4BA9208942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926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14:gallery dir="l"/>
      </p:transition>
    </mc:Choice>
    <mc:Fallback xmlns=""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E952AD3-94F0-036F-E54F-05D25CFD41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02DAA730-B520-7CA4-E3BD-D68C3F1F38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029015EB-68F4-1D1E-184D-DCEB9D8C4BFA}"/>
              </a:ext>
            </a:extLst>
          </p:cNvPr>
          <p:cNvSpPr txBox="1"/>
          <p:nvPr/>
        </p:nvSpPr>
        <p:spPr>
          <a:xfrm>
            <a:off x="1921274" y="1613795"/>
            <a:ext cx="530145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Repara ao teu redor quanta ilusão,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Todos vivem do egoísmo na fartura,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verás que ainda tens um coração,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sentires que é preciso dar ternura.</a:t>
            </a:r>
          </a:p>
        </p:txBody>
      </p:sp>
    </p:spTree>
    <p:extLst>
      <p:ext uri="{BB962C8B-B14F-4D97-AF65-F5344CB8AC3E}">
        <p14:creationId xmlns:p14="http://schemas.microsoft.com/office/powerpoint/2010/main" val="2732583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1000">
        <p:split orient="vert"/>
      </p:transition>
    </mc:Choice>
    <mc:Fallback xmlns="">
      <p:transition spd="slow" advTm="11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EEBE048-DE66-CB67-94E5-5DA2FD524E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CFFAEE23-3B8B-B21D-3A96-A65A6E850A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518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14:prism dir="u" isContent="1" isInverted="1"/>
      </p:transition>
    </mc:Choice>
    <mc:Fallback xmlns=""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E952AD3-94F0-036F-E54F-05D25CFD41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02DAA730-B520-7CA4-E3BD-D68C3F1F38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6A07A62-A566-FC9D-70A8-0011B6BA4B7F}"/>
              </a:ext>
            </a:extLst>
          </p:cNvPr>
          <p:cNvSpPr txBox="1"/>
          <p:nvPr/>
        </p:nvSpPr>
        <p:spPr>
          <a:xfrm>
            <a:off x="1587525" y="1729409"/>
            <a:ext cx="5748690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Atenta um pouco mais para quem te fala,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Nesta hora para todos obscura,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Está pedindo quem sua alma cala,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sente que é preciso dar ternura.</a:t>
            </a:r>
          </a:p>
        </p:txBody>
      </p:sp>
    </p:spTree>
    <p:extLst>
      <p:ext uri="{BB962C8B-B14F-4D97-AF65-F5344CB8AC3E}">
        <p14:creationId xmlns:p14="http://schemas.microsoft.com/office/powerpoint/2010/main" val="3695857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1000">
        <p:split orient="vert"/>
      </p:transition>
    </mc:Choice>
    <mc:Fallback xmlns="">
      <p:transition spd="slow" advTm="11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110424D5-8703-802A-83BE-7731FBD85B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7B06C39-A08D-3186-9397-1F67E96EF4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FC34AA5-1B32-17CB-0C62-5DD54383D8C2}"/>
              </a:ext>
            </a:extLst>
          </p:cNvPr>
          <p:cNvSpPr txBox="1"/>
          <p:nvPr/>
        </p:nvSpPr>
        <p:spPr>
          <a:xfrm>
            <a:off x="691116" y="0"/>
            <a:ext cx="35317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Marilza Pereira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Calsavara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D026C6F7-D434-2F6C-B571-18E257AD3827}"/>
              </a:ext>
            </a:extLst>
          </p:cNvPr>
          <p:cNvSpPr txBox="1"/>
          <p:nvPr/>
        </p:nvSpPr>
        <p:spPr>
          <a:xfrm>
            <a:off x="5663755" y="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27757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3000">
        <p15:prstTrans prst="drape"/>
      </p:transition>
    </mc:Choice>
    <mc:Fallback xmlns=""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EEBE048-DE66-CB67-94E5-5DA2FD524E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25428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26C51AAF-4090-9473-9E77-18838C4F1D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2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14:window dir="vert"/>
      </p:transition>
    </mc:Choice>
    <mc:Fallback xmlns="">
      <p:transition spd="slow" advTm="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EEBE048-DE66-CB67-94E5-5DA2FD524E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9146835-8112-CE6A-1794-B6BE03789496}"/>
              </a:ext>
            </a:extLst>
          </p:cNvPr>
          <p:cNvSpPr txBox="1"/>
          <p:nvPr/>
        </p:nvSpPr>
        <p:spPr>
          <a:xfrm>
            <a:off x="2320422" y="1708898"/>
            <a:ext cx="4503156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1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Marilza Pereira </a:t>
            </a:r>
            <a:r>
              <a:rPr lang="pt-BR" sz="21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Calsavara</a:t>
            </a:r>
            <a:endParaRPr lang="pt-BR" sz="21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Música Motivacional (Instrumental)</a:t>
            </a:r>
          </a:p>
          <a:p>
            <a:pPr algn="ctr"/>
            <a:r>
              <a:rPr lang="pt-BR" sz="21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1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Clique Aqui</a:t>
            </a:r>
            <a:endParaRPr lang="pt-BR" sz="21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1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1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1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53399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Tm="15000">
        <p15:prstTrans prst="prestige"/>
      </p:transition>
    </mc:Choice>
    <mc:Fallback xmlns=""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RILZA" id="{8A1E9920-F2D3-42CE-9552-EA7EBB83638F}" vid="{1CB2A369-C1D2-43BD-8E90-34FB039A90D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408</TotalTime>
  <Words>278</Words>
  <Application>Microsoft Office PowerPoint</Application>
  <PresentationFormat>Apresentação na tela (16:9)</PresentationFormat>
  <Paragraphs>42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10</cp:revision>
  <dcterms:created xsi:type="dcterms:W3CDTF">2024-02-19T23:08:14Z</dcterms:created>
  <dcterms:modified xsi:type="dcterms:W3CDTF">2024-03-17T18:32:19Z</dcterms:modified>
</cp:coreProperties>
</file>