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9" r:id="rId5"/>
    <p:sldId id="264" r:id="rId6"/>
    <p:sldId id="260" r:id="rId7"/>
    <p:sldId id="263" r:id="rId8"/>
    <p:sldId id="261" r:id="rId9"/>
    <p:sldId id="266" r:id="rId10"/>
    <p:sldId id="262" r:id="rId11"/>
    <p:sldId id="265" r:id="rId12"/>
    <p:sldId id="258" r:id="rId13"/>
    <p:sldId id="267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82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5275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24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6716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5386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9625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3510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9480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2773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7608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527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A51B5-C809-4214-8FC6-76D4CB12F5C9}" type="datetimeFigureOut">
              <a:rPr lang="pt-BR" smtClean="0"/>
              <a:t>21/06/2020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07DF0-A809-45FD-8D1F-41650AD8C4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737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preto, escuro, branco, homem&#10;&#10;Descrição gerada automaticamente">
            <a:extLst>
              <a:ext uri="{FF2B5EF4-FFF2-40B4-BE49-F238E27FC236}">
                <a16:creationId xmlns:a16="http://schemas.microsoft.com/office/drawing/2014/main" id="{70EEA138-753E-4FE2-963E-A4ECEAE684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7-Scarborough fair (Francis Goya)">
            <a:hlinkClick r:id="" action="ppaction://media"/>
            <a:extLst>
              <a:ext uri="{FF2B5EF4-FFF2-40B4-BE49-F238E27FC236}">
                <a16:creationId xmlns:a16="http://schemas.microsoft.com/office/drawing/2014/main" id="{D3158A1D-F4E7-4916-9880-D1A26C985C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47411" y="25711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3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469"/>
            <a:ext cx="9144000" cy="51435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595B616A-94D1-4A38-A3EB-0BE0E85962A9}"/>
              </a:ext>
            </a:extLst>
          </p:cNvPr>
          <p:cNvSpPr/>
          <p:nvPr/>
        </p:nvSpPr>
        <p:spPr>
          <a:xfrm>
            <a:off x="2224546" y="1384775"/>
            <a:ext cx="471635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O Que Se Segue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FA5DA5D-4B0E-4726-B4A5-D112A9242BD3}"/>
              </a:ext>
            </a:extLst>
          </p:cNvPr>
          <p:cNvSpPr/>
          <p:nvPr/>
        </p:nvSpPr>
        <p:spPr>
          <a:xfrm>
            <a:off x="2566373" y="2792738"/>
            <a:ext cx="3864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946527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curtains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vestuário&#10;&#10;Descrição gerada automaticamente">
            <a:extLst>
              <a:ext uri="{FF2B5EF4-FFF2-40B4-BE49-F238E27FC236}">
                <a16:creationId xmlns:a16="http://schemas.microsoft.com/office/drawing/2014/main" id="{C1D7CBDC-F29C-448A-9C30-D3C9EB13A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127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941591B-A877-4FAC-B973-1BF5301208A1}"/>
              </a:ext>
            </a:extLst>
          </p:cNvPr>
          <p:cNvSpPr txBox="1"/>
          <p:nvPr/>
        </p:nvSpPr>
        <p:spPr>
          <a:xfrm>
            <a:off x="1485464" y="1294477"/>
            <a:ext cx="5944256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Viver com o vírus é a nova realidade.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Agora que, faseada-mente,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o pequeno comércio vai abrindo.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Temos de ser disciplinados, ter humildade.</a:t>
            </a:r>
          </a:p>
        </p:txBody>
      </p:sp>
    </p:spTree>
    <p:extLst>
      <p:ext uri="{BB962C8B-B14F-4D97-AF65-F5344CB8AC3E}">
        <p14:creationId xmlns:p14="http://schemas.microsoft.com/office/powerpoint/2010/main" val="6407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no interior, pessoa, homem, olhando&#10;&#10;Descrição gerada automaticamente">
            <a:extLst>
              <a:ext uri="{FF2B5EF4-FFF2-40B4-BE49-F238E27FC236}">
                <a16:creationId xmlns:a16="http://schemas.microsoft.com/office/drawing/2014/main" id="{52D0226B-7A25-4284-9157-98C0DD650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1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EF269A-8D1E-4A55-BD13-B43E3884A265}"/>
              </a:ext>
            </a:extLst>
          </p:cNvPr>
          <p:cNvSpPr txBox="1"/>
          <p:nvPr/>
        </p:nvSpPr>
        <p:spPr>
          <a:xfrm>
            <a:off x="1717625" y="1294477"/>
            <a:ext cx="554350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Os procedimentos que tivemos até aqui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são para manter e redobrar os cuidados.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Temos de ser inteligentes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protegendo-nos e aos demais outro sim.</a:t>
            </a:r>
          </a:p>
        </p:txBody>
      </p:sp>
    </p:spTree>
    <p:extLst>
      <p:ext uri="{BB962C8B-B14F-4D97-AF65-F5344CB8AC3E}">
        <p14:creationId xmlns:p14="http://schemas.microsoft.com/office/powerpoint/2010/main" val="11277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Mulher na frente de uma janela&#10;&#10;Descrição gerada automaticamente">
            <a:extLst>
              <a:ext uri="{FF2B5EF4-FFF2-40B4-BE49-F238E27FC236}">
                <a16:creationId xmlns:a16="http://schemas.microsoft.com/office/drawing/2014/main" id="{C7C7B6E6-1BE4-4E65-8265-D3D7C08843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875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E84BD6C-9E08-44C6-A441-24232D538EDC}"/>
              </a:ext>
            </a:extLst>
          </p:cNvPr>
          <p:cNvSpPr txBox="1"/>
          <p:nvPr/>
        </p:nvSpPr>
        <p:spPr>
          <a:xfrm>
            <a:off x="1010129" y="1376624"/>
            <a:ext cx="675377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Enquanto não descobrirmos o hospedeiro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temos de cuidar dos mais velhos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que já não têm imunidade suficiente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para enganar proporcionalmente, este trapaceiro.</a:t>
            </a:r>
          </a:p>
        </p:txBody>
      </p:sp>
    </p:spTree>
    <p:extLst>
      <p:ext uri="{BB962C8B-B14F-4D97-AF65-F5344CB8AC3E}">
        <p14:creationId xmlns:p14="http://schemas.microsoft.com/office/powerpoint/2010/main" val="218597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gato, deitado, cama&#10;&#10;Descrição gerada automaticamente">
            <a:extLst>
              <a:ext uri="{FF2B5EF4-FFF2-40B4-BE49-F238E27FC236}">
                <a16:creationId xmlns:a16="http://schemas.microsoft.com/office/drawing/2014/main" id="{B17C5CD8-AEB5-4908-9268-380DF99CE8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526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3000">
        <p:randomBar dir="vert"/>
      </p:transition>
    </mc:Choice>
    <mc:Fallback>
      <p:transition spd="slow" advTm="3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66EF7B3-864A-4526-BC1B-01C5A9431577}"/>
              </a:ext>
            </a:extLst>
          </p:cNvPr>
          <p:cNvSpPr txBox="1"/>
          <p:nvPr/>
        </p:nvSpPr>
        <p:spPr>
          <a:xfrm>
            <a:off x="1259137" y="1125416"/>
            <a:ext cx="6625725" cy="36009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Lavar as mãos a preceito, desinfectar….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o uso de máscara lembra o medo, das armas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geneticamente alteradas…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Aonde milhares de pessoas inda hão de sufocar.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Jorge Humberto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03/05/2020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Himalaya" panose="01010100010101010101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Santa-Iria-da-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Azóia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Himalaya" panose="01010100010101010101" pitchFamily="2" charset="0"/>
              <a:ea typeface="Microsoft Himalaya" panose="01010100010101010101" pitchFamily="2" charset="0"/>
              <a:cs typeface="Microsoft Himalaya" panose="01010100010101010101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15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omida&#10;&#10;Descrição gerada automaticamente">
            <a:extLst>
              <a:ext uri="{FF2B5EF4-FFF2-40B4-BE49-F238E27FC236}">
                <a16:creationId xmlns:a16="http://schemas.microsoft.com/office/drawing/2014/main" id="{ADD3BDC6-5295-466C-A4DE-A044C190B3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550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Foto preta e branca de rosto de pessoa&#10;&#10;Descrição gerada automaticamente">
            <a:extLst>
              <a:ext uri="{FF2B5EF4-FFF2-40B4-BE49-F238E27FC236}">
                <a16:creationId xmlns:a16="http://schemas.microsoft.com/office/drawing/2014/main" id="{B2BF6182-2A76-4F3E-9AC1-F88BF5AED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83EE3000-A4A9-4556-9950-28EA3B95E9A9}"/>
              </a:ext>
            </a:extLst>
          </p:cNvPr>
          <p:cNvSpPr txBox="1"/>
          <p:nvPr/>
        </p:nvSpPr>
        <p:spPr>
          <a:xfrm>
            <a:off x="861848" y="4558725"/>
            <a:ext cx="19269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Jorge Humberto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4F59EB65-C526-431D-B339-66A2A348F682}"/>
              </a:ext>
            </a:extLst>
          </p:cNvPr>
          <p:cNvSpPr txBox="1"/>
          <p:nvPr/>
        </p:nvSpPr>
        <p:spPr>
          <a:xfrm>
            <a:off x="5307725" y="4575078"/>
            <a:ext cx="17828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Himalaya" panose="01010100010101010101" pitchFamily="2" charset="0"/>
                <a:ea typeface="Microsoft Himalaya" panose="01010100010101010101" pitchFamily="2" charset="0"/>
                <a:cs typeface="Microsoft Himalaya" panose="01010100010101010101" pitchFamily="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11597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fumaça, trem, pista, vapor&#10;&#10;Descrição gerada automaticamente">
            <a:extLst>
              <a:ext uri="{FF2B5EF4-FFF2-40B4-BE49-F238E27FC236}">
                <a16:creationId xmlns:a16="http://schemas.microsoft.com/office/drawing/2014/main" id="{4EE0A8B6-4177-4A08-939D-FE075E4FBF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3D4AADF-7946-4C52-97A3-12CEDEF9C776}"/>
              </a:ext>
            </a:extLst>
          </p:cNvPr>
          <p:cNvSpPr txBox="1"/>
          <p:nvPr/>
        </p:nvSpPr>
        <p:spPr>
          <a:xfrm>
            <a:off x="1061701" y="1080849"/>
            <a:ext cx="702059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Texto: Jorge Humberto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Scarborough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 Fair-Francis Goya</a:t>
            </a:r>
          </a:p>
          <a:p>
            <a:pPr algn="ctr"/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ubai Medium" panose="020B0603030403030204" pitchFamily="34" charset="-78"/>
                <a:cs typeface="Dubai Medium" panose="020B0603030403030204" pitchFamily="34" charset="-78"/>
              </a:rPr>
              <a:t>cmenegatt2016@gmail.com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ubai Medium" panose="020B0603030403030204" pitchFamily="34" charset="-78"/>
              <a:cs typeface="Dubai Medium" panose="020B0603030403030204" pitchFamily="34" charset="-78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4417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14:honeycomb/>
      </p:transition>
    </mc:Choice>
    <mc:Fallback>
      <p:transition spd="slow" advTm="1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175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Dubai Medium</vt:lpstr>
      <vt:lpstr>Microsoft Himalaya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</cp:lastModifiedBy>
  <cp:revision>8</cp:revision>
  <dcterms:created xsi:type="dcterms:W3CDTF">2020-05-20T01:29:52Z</dcterms:created>
  <dcterms:modified xsi:type="dcterms:W3CDTF">2020-06-22T00:43:23Z</dcterms:modified>
</cp:coreProperties>
</file>