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64" r:id="rId6"/>
    <p:sldId id="263" r:id="rId7"/>
    <p:sldId id="265" r:id="rId8"/>
    <p:sldId id="262" r:id="rId9"/>
    <p:sldId id="266" r:id="rId10"/>
    <p:sldId id="261" r:id="rId11"/>
    <p:sldId id="267" r:id="rId12"/>
    <p:sldId id="259" r:id="rId13"/>
    <p:sldId id="260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101874-D8D9-4F4A-89D4-4B724F507B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7296DA7-4A28-4845-A87F-1C3924F804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FCFB8E4-76F5-4ADA-ABF1-1FA47CAB5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EA8955-46EB-4D0F-9BF8-E7ACC3035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FB793C4-2898-4B11-9A22-D1C9D2307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061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939425-3905-42E1-8386-FBF5B6577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D7FDE71-7D55-4ACA-9364-6272E7BEC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9B1FBEF-12A3-4564-9ED7-10952918D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692BA55-D99A-4AC6-96AB-5A13CC7C5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12ADD9F-73F9-4183-929B-5F36E1520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37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D9F3DE-340E-4CEB-B3E0-A57D5B76A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39E0EBB-5841-45DD-8974-453A73B9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85A9C1B-7539-443A-A3CC-46039D296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CD24A58-C6AB-480E-A50B-4E555C787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D98608B-8857-44EC-879C-0C7B7B6BC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36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5BB109-DA3A-4D4E-AC1B-8DB096239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CE80411-2C31-44CE-ADDB-F994DB190E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C5C0145-1C84-4B39-81AA-312BB4D9D2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4E06617-9AA1-40EE-A9C9-711678DE4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EF17672-1AFC-4B01-ACA1-2607E40BF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8811341-108C-4201-8944-3A608F258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060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653D9C-4CEC-4299-8AE7-3AB11C8F6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9EF4D4F-815C-4F6C-BF0E-4C8621E97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41927DB-7DBA-4E91-9A9F-B731EC5659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2354BA0-B2F2-431A-867A-DF79516579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BCEFE4E-78AC-4605-854B-7506292D0E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91201F8E-2D30-4589-BCDB-8FD8A1034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EA94BF9-6866-47DC-A0CA-E0F335E9F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9A3B5AE-5CAB-4E5C-A097-E5930FE9A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591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656117-CADE-4A75-83BE-03839D400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F3179B67-7A4E-4F3C-B05B-AC51E4A3B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CC7835A1-20B1-4325-92F6-6A3671F65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5458F73-00AB-4E12-930B-A9AE28DA7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7444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96081F45-F256-47E6-A35F-61BF0394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DDBB21F-EFCC-4960-9FB1-9437C2BE1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DB132F8-00ED-46C7-A156-AAA86A554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181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E45-09F5-4B58-94FF-2ECEF7D77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AA307F9-D037-4580-9095-1C74B59DF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8F66392-72CF-43E9-8D05-1D9DDE337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9ED2993-A5E1-4C2C-B84E-B40C020DF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2F52DAE-1B52-4975-8348-A5FCC4E2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59AC4C8-8E36-436E-B440-1BB102B9A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630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373CA-A676-4C2C-ABC0-D02C3736C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02523F0-D962-4CC6-9535-D28692C794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3D3E270-37B4-40AE-89F6-2D7200AB1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BAA6F35-62FF-45AA-A0C1-D9823EBB2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E63C3FD-F7FC-44F9-B2BD-E33FD1AE8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DAD58E4-D763-45AE-97A9-88BF96978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756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4758AF-96E8-4D25-96D5-E952C04B6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92E4804-B788-44A1-A80D-D493D97E6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198CA69-D485-4BBD-AB46-76AE07C32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D47065C-46A9-40E9-B595-D0F93C140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844B2E-8620-4F92-901E-5AB43D0EB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92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334071E-BCF7-4C67-B51B-0EB898F899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5EFF07F-2835-4316-B210-40E8A65B6E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E951274-46D1-4143-B66B-F164BD92E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9A2117A-EF23-497F-8C5C-C92EE210B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79CA23-089B-489E-A105-0CD5AA3D3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758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3BEF22C7-1CE2-4752-8E8E-A270EEC16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7B0314E-7F3D-4787-8D1D-7A2F03327B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5C10A8D-0692-424B-835B-B696CA081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7587D-0638-4CC8-BCD5-600D2CDB65F4}" type="datetimeFigureOut">
              <a:rPr lang="pt-BR" smtClean="0"/>
              <a:t>07/01/2023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7969E04-B5E8-47C8-A4C8-2AC1633DFE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241541E-BA66-4C70-A78B-50A8B21087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C8901-1B3C-4791-A49B-27D0A4CF0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510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399B97A-0240-4297-BB9A-C4C3C93F76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2-Lose You - Sad e Emotional Piano Song Instrumental-[AudioTrimmer.com]">
            <a:hlinkClick r:id="" action="ppaction://media"/>
            <a:extLst>
              <a:ext uri="{FF2B5EF4-FFF2-40B4-BE49-F238E27FC236}">
                <a16:creationId xmlns:a16="http://schemas.microsoft.com/office/drawing/2014/main" id="{4193C616-61EF-4531-B64B-D4D76AB307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80661" y="35184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64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F84D96A-08E4-4E55-ACC2-7B7A515CD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D45F664-990F-481A-8F12-25EE562E47C7}"/>
              </a:ext>
            </a:extLst>
          </p:cNvPr>
          <p:cNvSpPr/>
          <p:nvPr/>
        </p:nvSpPr>
        <p:spPr>
          <a:xfrm>
            <a:off x="3004448" y="1854153"/>
            <a:ext cx="618310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/>
            <a:r>
              <a:rPr lang="pt-BR" sz="6600" b="1" cap="none" spc="0" dirty="0">
                <a:ln w="0"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 Magia da Música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E243CD9-FA46-46EC-852C-0C90552748C4}"/>
              </a:ext>
            </a:extLst>
          </p:cNvPr>
          <p:cNvSpPr/>
          <p:nvPr/>
        </p:nvSpPr>
        <p:spPr>
          <a:xfrm>
            <a:off x="4062429" y="3311892"/>
            <a:ext cx="4067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BFD843F-90EA-43D6-89DC-81CB544899BB}"/>
              </a:ext>
            </a:extLst>
          </p:cNvPr>
          <p:cNvSpPr/>
          <p:nvPr/>
        </p:nvSpPr>
        <p:spPr>
          <a:xfrm>
            <a:off x="5125014" y="4584965"/>
            <a:ext cx="21275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3600" b="1" cap="none" spc="0" dirty="0">
                <a:ln w="0"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27/11/2007</a:t>
            </a:r>
          </a:p>
        </p:txBody>
      </p:sp>
    </p:spTree>
    <p:extLst>
      <p:ext uri="{BB962C8B-B14F-4D97-AF65-F5344CB8AC3E}">
        <p14:creationId xmlns:p14="http://schemas.microsoft.com/office/powerpoint/2010/main" val="687273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399B97A-0240-4297-BB9A-C4C3C93F7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38CCFF9-CABB-4A6E-86B8-338BA2BED4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6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F73698-3B1F-4F08-ABC3-93D9A5C2A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A3AC975-28F7-4FBA-8DEC-89BBCC794836}"/>
              </a:ext>
            </a:extLst>
          </p:cNvPr>
          <p:cNvSpPr txBox="1"/>
          <p:nvPr/>
        </p:nvSpPr>
        <p:spPr>
          <a:xfrm>
            <a:off x="1998534" y="2151727"/>
            <a:ext cx="80025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na música uma quietude uma harmonia,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faz com que tudo pareça sintonia,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acordes perfeitos, melodias condizentes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nossas almas colhessem sementes</a:t>
            </a:r>
          </a:p>
        </p:txBody>
      </p:sp>
    </p:spTree>
    <p:extLst>
      <p:ext uri="{BB962C8B-B14F-4D97-AF65-F5344CB8AC3E}">
        <p14:creationId xmlns:p14="http://schemas.microsoft.com/office/powerpoint/2010/main" val="117626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circle/>
      </p:transition>
    </mc:Choice>
    <mc:Fallback xmlns="">
      <p:transition spd="slow" advTm="10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399B97A-0240-4297-BB9A-C4C3C93F7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comida, pequeno, cachorro, mesa&#10;&#10;Descrição gerada automaticamente">
            <a:extLst>
              <a:ext uri="{FF2B5EF4-FFF2-40B4-BE49-F238E27FC236}">
                <a16:creationId xmlns:a16="http://schemas.microsoft.com/office/drawing/2014/main" id="{0312D721-57B4-40D2-BDDB-17AE8B99B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8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ythrough dir="out" hasBounce="1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F73698-3B1F-4F08-ABC3-93D9A5C2A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028F16-9AD4-4E0E-9AD3-77C521667188}"/>
              </a:ext>
            </a:extLst>
          </p:cNvPr>
          <p:cNvSpPr txBox="1"/>
          <p:nvPr/>
        </p:nvSpPr>
        <p:spPr>
          <a:xfrm>
            <a:off x="1853492" y="2001077"/>
            <a:ext cx="848501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própria natureza em flor, prenhe d’alegria.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na música tem então sua própria magia,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faz viajar, a espaços, para distantes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Mundos, fazendo-nos parecer veros viajantes.</a:t>
            </a:r>
          </a:p>
        </p:txBody>
      </p:sp>
    </p:spTree>
    <p:extLst>
      <p:ext uri="{BB962C8B-B14F-4D97-AF65-F5344CB8AC3E}">
        <p14:creationId xmlns:p14="http://schemas.microsoft.com/office/powerpoint/2010/main" val="414437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circle/>
      </p:transition>
    </mc:Choice>
    <mc:Fallback xmlns="">
      <p:transition spd="slow" advTm="10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399B97A-0240-4297-BB9A-C4C3C93F7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DDE05EF1-471E-46B5-9D7A-D79F7FDD15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F73698-3B1F-4F08-ABC3-93D9A5C2A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EEB14C-6ED6-4592-9D49-3B69B710CBCA}"/>
              </a:ext>
            </a:extLst>
          </p:cNvPr>
          <p:cNvSpPr txBox="1"/>
          <p:nvPr/>
        </p:nvSpPr>
        <p:spPr>
          <a:xfrm>
            <a:off x="1913605" y="2459504"/>
            <a:ext cx="83647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é lindo e maravilhoso, perfeita melodia,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encanta, até os mais distraídos,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silenciosos já ficam escutando a sinfonia.</a:t>
            </a:r>
          </a:p>
        </p:txBody>
      </p:sp>
    </p:spTree>
    <p:extLst>
      <p:ext uri="{BB962C8B-B14F-4D97-AF65-F5344CB8AC3E}">
        <p14:creationId xmlns:p14="http://schemas.microsoft.com/office/powerpoint/2010/main" val="19993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circle/>
      </p:transition>
    </mc:Choice>
    <mc:Fallback xmlns="">
      <p:transition spd="slow" advTm="8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399B97A-0240-4297-BB9A-C4C3C93F7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Homem deitado em cadeira de praia&#10;&#10;Descrição gerada automaticamente com confiança média">
            <a:extLst>
              <a:ext uri="{FF2B5EF4-FFF2-40B4-BE49-F238E27FC236}">
                <a16:creationId xmlns:a16="http://schemas.microsoft.com/office/drawing/2014/main" id="{77A3DA82-363E-4D5D-9A31-1255F65D36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3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F73698-3B1F-4F08-ABC3-93D9A5C2A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8096F42-E2F1-472A-929D-73CCD6651681}"/>
              </a:ext>
            </a:extLst>
          </p:cNvPr>
          <p:cNvSpPr txBox="1"/>
          <p:nvPr/>
        </p:nvSpPr>
        <p:spPr>
          <a:xfrm>
            <a:off x="1867117" y="2459504"/>
            <a:ext cx="84577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mil , nos deixamos então levar-nos,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persistência de mágicos e maviosos ruídos,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servem magistralmente para encantar-nos</a:t>
            </a:r>
          </a:p>
        </p:txBody>
      </p:sp>
    </p:spTree>
    <p:extLst>
      <p:ext uri="{BB962C8B-B14F-4D97-AF65-F5344CB8AC3E}">
        <p14:creationId xmlns:p14="http://schemas.microsoft.com/office/powerpoint/2010/main" val="122339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circle/>
      </p:transition>
    </mc:Choice>
    <mc:Fallback xmlns="">
      <p:transition spd="slow" advTm="8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399B97A-0240-4297-BB9A-C4C3C93F7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Desenho de rosto de pessoa colorido&#10;&#10;Descrição gerada automaticamente com confiança média">
            <a:extLst>
              <a:ext uri="{FF2B5EF4-FFF2-40B4-BE49-F238E27FC236}">
                <a16:creationId xmlns:a16="http://schemas.microsoft.com/office/drawing/2014/main" id="{3C845014-ECAD-41A2-B3F1-EF6CDAEE2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8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an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FEA95F2-D403-4511-B4BB-059E0DB27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B2D6184-2B68-465F-9B94-A769BD212E7D}"/>
              </a:ext>
            </a:extLst>
          </p:cNvPr>
          <p:cNvSpPr txBox="1"/>
          <p:nvPr/>
        </p:nvSpPr>
        <p:spPr>
          <a:xfrm>
            <a:off x="1868352" y="6035244"/>
            <a:ext cx="3060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B876773-DE7D-4288-A2E7-6FCC95D1036A}"/>
              </a:ext>
            </a:extLst>
          </p:cNvPr>
          <p:cNvSpPr txBox="1"/>
          <p:nvPr/>
        </p:nvSpPr>
        <p:spPr>
          <a:xfrm>
            <a:off x="7408306" y="6035244"/>
            <a:ext cx="2836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16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F73698-3B1F-4F08-ABC3-93D9A5C2A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1B93F5-DDD6-45AB-B25A-8039C3B1E02F}"/>
              </a:ext>
            </a:extLst>
          </p:cNvPr>
          <p:cNvSpPr txBox="1"/>
          <p:nvPr/>
        </p:nvSpPr>
        <p:spPr>
          <a:xfrm>
            <a:off x="1970405" y="1166842"/>
            <a:ext cx="804739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Lose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-Sad e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</a:t>
            </a:r>
          </a:p>
          <a:p>
            <a:pPr algn="ctr"/>
            <a:r>
              <a:rPr lang="pt-BR" sz="32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20873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14:window dir="vert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177</Words>
  <Application>Microsoft Office PowerPoint</Application>
  <PresentationFormat>Widescreen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2022-12-06T02:05:48Z</dcterms:created>
  <dcterms:modified xsi:type="dcterms:W3CDTF">2023-01-08T01:52:06Z</dcterms:modified>
</cp:coreProperties>
</file>