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2" r:id="rId3"/>
    <p:sldId id="256" r:id="rId4"/>
    <p:sldId id="263" r:id="rId5"/>
    <p:sldId id="265" r:id="rId6"/>
    <p:sldId id="258" r:id="rId7"/>
    <p:sldId id="266" r:id="rId8"/>
    <p:sldId id="267" r:id="rId9"/>
    <p:sldId id="259" r:id="rId10"/>
    <p:sldId id="264" r:id="rId11"/>
    <p:sldId id="268" r:id="rId12"/>
    <p:sldId id="269" r:id="rId13"/>
    <p:sldId id="260" r:id="rId14"/>
    <p:sldId id="270" r:id="rId15"/>
    <p:sldId id="271" r:id="rId16"/>
    <p:sldId id="261" r:id="rId17"/>
    <p:sldId id="274" r:id="rId18"/>
    <p:sldId id="272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21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2996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168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46682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16037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3826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925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102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582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5141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8449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170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  <a:alpha val="5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C4FF65-DD77-4E66-A12A-34B0F9AFBC07}" type="datetimeFigureOut">
              <a:rPr lang="pt-BR" smtClean="0"/>
              <a:t>08/01/2019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E048B-3BEE-4BE5-9CBA-CEE5B5D08C3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57626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4.png"/><Relationship Id="rId7" Type="http://schemas.microsoft.com/office/2007/relationships/hdphoto" Target="../media/hdphoto3.wdp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23.png"/><Relationship Id="rId4" Type="http://schemas.openxmlformats.org/officeDocument/2006/relationships/image" Target="../media/image20.png"/><Relationship Id="rId9" Type="http://schemas.microsoft.com/office/2007/relationships/hdphoto" Target="../media/hdphoto4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ay Conniff - An Improvisation On Chopin's Nocturne in E Fl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730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0981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2" y="67119"/>
            <a:ext cx="8548352" cy="496391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034" y="-53461"/>
            <a:ext cx="3467966" cy="5143500"/>
          </a:xfrm>
          <a:prstGeom prst="rect">
            <a:avLst/>
          </a:prstGeom>
          <a:effectLst>
            <a:softEdge rad="825500"/>
          </a:effectLst>
        </p:spPr>
      </p:pic>
      <p:sp>
        <p:nvSpPr>
          <p:cNvPr id="6" name="Retângulo 5"/>
          <p:cNvSpPr/>
          <p:nvPr/>
        </p:nvSpPr>
        <p:spPr>
          <a:xfrm rot="21130360">
            <a:off x="893358" y="252505"/>
            <a:ext cx="509729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i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Dueto de Amigos</a:t>
            </a:r>
            <a:endParaRPr lang="pt-BR" sz="5400" b="1" i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21188961">
            <a:off x="628031" y="1654621"/>
            <a:ext cx="5627946" cy="129990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88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Poeta </a:t>
            </a:r>
          </a:p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Amilton Maciel Monteiro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 rot="21288030">
            <a:off x="3351385" y="2564671"/>
            <a:ext cx="359512" cy="3365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skerville Old Face" panose="02020602080505020303" pitchFamily="18" charset="0"/>
              </a:rPr>
              <a:t>&amp;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skerville Old Face" panose="02020602080505020303" pitchFamily="18" charset="0"/>
            </a:endParaRPr>
          </a:p>
        </p:txBody>
      </p:sp>
      <p:sp>
        <p:nvSpPr>
          <p:cNvPr id="9" name="Retângulo 8"/>
          <p:cNvSpPr/>
          <p:nvPr/>
        </p:nvSpPr>
        <p:spPr>
          <a:xfrm rot="21106368">
            <a:off x="1357504" y="3333342"/>
            <a:ext cx="4347273" cy="76435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Poeta</a:t>
            </a:r>
          </a:p>
          <a:p>
            <a:pPr algn="ctr"/>
            <a:r>
              <a:rPr lang="pt-BR" sz="36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36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0606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25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 rot="288580">
            <a:off x="4688287" y="1340156"/>
            <a:ext cx="210666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 Poesia 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fácil, 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meu amigo.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um por cento 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de inspiração,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conclusão do poema 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está contigo,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só tirá-la na </a:t>
            </a:r>
          </a:p>
          <a:p>
            <a:pPr algn="ctr"/>
            <a:r>
              <a:rPr lang="pt-BR" sz="1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transpiração.</a:t>
            </a:r>
          </a:p>
          <a:p>
            <a:pPr algn="ctr"/>
            <a:endParaRPr lang="pt-BR" sz="1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189833" y="1099225"/>
            <a:ext cx="1922519" cy="65986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Poeta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>
            <a:off x="3189833" y="2010064"/>
            <a:ext cx="137088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Amilton 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Maciel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Monteiro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71441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077470" y="1303507"/>
            <a:ext cx="484940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Fazer poesia é fácil, meu amigo.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Basta um por cento só de inspiração,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conclusão do poema está contigo,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só tirá-la na transpiração.</a:t>
            </a:r>
          </a:p>
          <a:p>
            <a:pPr algn="ctr"/>
            <a:endParaRPr lang="pt-BR" sz="28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222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7000">
        <p15:prstTrans prst="pageCurlDoubl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35411" y="1322961"/>
            <a:ext cx="4756430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Isto é assim já desde o tempo antigo,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liberdade e até na escravidão,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Colocada a semente num abrigo,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restante é cuidar da plantação...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241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936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70305" y="1702340"/>
            <a:ext cx="475322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Vale a pena o suor que tu verteres,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tudo o que requerem os afazeres,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no campo, ou com papel e pena.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76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strips dir="ld"/>
      </p:transition>
    </mc:Choice>
    <mc:Fallback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111687" y="1303507"/>
            <a:ext cx="481574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Seja a poesia, ou mesmo outra arte,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quem com enxada faz a sua parte, 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perante a Pátria jamais se apequena!</a:t>
            </a:r>
          </a:p>
          <a:p>
            <a:pPr algn="ctr"/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SJC-Brasil 14/09/18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85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7000">
        <p:strips dir="ld"/>
      </p:transition>
    </mc:Choice>
    <mc:Fallback>
      <p:transition spd="slow" advTm="7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211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conveyor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/>
          <p:cNvSpPr/>
          <p:nvPr/>
        </p:nvSpPr>
        <p:spPr>
          <a:xfrm>
            <a:off x="3106683" y="1157591"/>
            <a:ext cx="2000340" cy="69877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Poeta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178708" y="2247089"/>
            <a:ext cx="131318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</a:t>
            </a:r>
          </a:p>
          <a:p>
            <a:pPr algn="ctr"/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Sá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CaixaDeTexto 6"/>
          <p:cNvSpPr txBox="1"/>
          <p:nvPr/>
        </p:nvSpPr>
        <p:spPr>
          <a:xfrm rot="469060">
            <a:off x="5152188" y="1466287"/>
            <a:ext cx="175080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Exorta o criador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Perante o poema,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vai nascendo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exaltação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ele lapida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Qual fora uma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Gema.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407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420192" y="1371600"/>
            <a:ext cx="462979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apelo de um mote, meu amigo.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cousa que me faça suar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um prazer maior, que eu bendigo,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flui da alma </a:t>
            </a:r>
            <a:r>
              <a:rPr lang="pt-BR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c’o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sentir d’amar.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662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8000">
        <p15:prstTrans prst="pageCurlDoubl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289594" y="1381327"/>
            <a:ext cx="440056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É poesia que a mão pronta a criar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lesta </a:t>
            </a:r>
            <a:r>
              <a:rPr lang="pt-BR" sz="28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projecta</a:t>
            </a:r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verso sobre verso.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 vontade começa a conjugar,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tornando uno o que era disperso.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965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:strips dir="ld"/>
      </p:transition>
    </mc:Choice>
    <mc:Fallback>
      <p:transition spd="slow" advTm="8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527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ripple dir="r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3861881" y="1128409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6" name="CaixaDeTexto 5"/>
          <p:cNvSpPr txBox="1"/>
          <p:nvPr/>
        </p:nvSpPr>
        <p:spPr>
          <a:xfrm>
            <a:off x="3185099" y="1589308"/>
            <a:ext cx="46025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Exorta o criador perante o poema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vai nascendo da exaltação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ele lapida qual fora uma gema.</a:t>
            </a:r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2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strips dir="ld"/>
      </p:transition>
    </mc:Choice>
    <mc:Fallback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0981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2" y="67119"/>
            <a:ext cx="8548352" cy="496391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" y="190500"/>
            <a:ext cx="8418810" cy="4762500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5" name="CaixaDeTexto 4"/>
          <p:cNvSpPr txBox="1"/>
          <p:nvPr/>
        </p:nvSpPr>
        <p:spPr>
          <a:xfrm>
            <a:off x="3276880" y="1425689"/>
            <a:ext cx="451758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dessa osmose: mente/coração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vai revelando o teorema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Enquanto lhe lateja a empolgação.</a:t>
            </a:r>
          </a:p>
          <a:p>
            <a:pPr algn="ctr"/>
            <a:endParaRPr lang="pt-BR" sz="28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Sintra, Portugal/ 14.09.18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5048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000">
        <p:strips dir="ld"/>
      </p:transition>
    </mc:Choice>
    <mc:Fallback>
      <p:transition spd="slow" advTm="6000">
        <p:strips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0981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94593"/>
            <a:ext cx="8797159" cy="4929352"/>
          </a:xfrm>
          <a:prstGeom prst="rect">
            <a:avLst/>
          </a:prstGeom>
          <a:effectLst>
            <a:softEdge rad="533400"/>
          </a:effectLst>
        </p:spPr>
      </p:pic>
    </p:spTree>
    <p:extLst>
      <p:ext uri="{BB962C8B-B14F-4D97-AF65-F5344CB8AC3E}">
        <p14:creationId xmlns:p14="http://schemas.microsoft.com/office/powerpoint/2010/main" val="105216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0981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2" y="67119"/>
            <a:ext cx="8548352" cy="496391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1" y="194553"/>
            <a:ext cx="8407781" cy="4836476"/>
          </a:xfrm>
          <a:prstGeom prst="rect">
            <a:avLst/>
          </a:prstGeom>
          <a:effectLst>
            <a:softEdge rad="4572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456" y="2773648"/>
            <a:ext cx="2154620" cy="1719294"/>
          </a:xfrm>
          <a:prstGeom prst="rect">
            <a:avLst/>
          </a:prstGeom>
          <a:effectLst>
            <a:softEdge rad="1778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869" y="586924"/>
            <a:ext cx="2105682" cy="1962150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9917" y="909251"/>
            <a:ext cx="2900855" cy="2415959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9" name="CaixaDeTexto 8"/>
          <p:cNvSpPr txBox="1"/>
          <p:nvPr/>
        </p:nvSpPr>
        <p:spPr>
          <a:xfrm>
            <a:off x="2003723" y="19455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5643531" y="125259"/>
            <a:ext cx="17283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Eugénio de Sá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4817985" y="4517939"/>
            <a:ext cx="25539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Amilton M. Monteiro</a:t>
            </a:r>
            <a:endParaRPr lang="pt-BR" sz="24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596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098148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662" y="67119"/>
            <a:ext cx="8548352" cy="496391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" y="190500"/>
            <a:ext cx="8418810" cy="4762500"/>
          </a:xfrm>
          <a:prstGeom prst="rect">
            <a:avLst/>
          </a:prstGeom>
          <a:effectLst>
            <a:softEdge rad="533400"/>
          </a:effectLst>
        </p:spPr>
      </p:pic>
      <p:sp>
        <p:nvSpPr>
          <p:cNvPr id="5" name="CaixaDeTexto 4"/>
          <p:cNvSpPr txBox="1"/>
          <p:nvPr/>
        </p:nvSpPr>
        <p:spPr>
          <a:xfrm>
            <a:off x="2195528" y="716369"/>
            <a:ext cx="6652782" cy="4001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Textos: Duetos de Amigos (Amilton Maciel Monteiro &amp; Eugénio de Sá)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Ray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Conniff-An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Improvisation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Chopin’s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Noturne</a:t>
            </a:r>
            <a:r>
              <a:rPr lang="pt-BR" sz="2000" b="1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in e Flat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05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4145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8000">
        <p15:prstTrans prst="wind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409</TotalTime>
  <Words>349</Words>
  <Application>Microsoft Office PowerPoint</Application>
  <PresentationFormat>Apresentação na tela (16:9)</PresentationFormat>
  <Paragraphs>75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Baskerville Old Face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25</cp:revision>
  <dcterms:created xsi:type="dcterms:W3CDTF">2019-01-04T01:58:33Z</dcterms:created>
  <dcterms:modified xsi:type="dcterms:W3CDTF">2019-01-08T22:55:35Z</dcterms:modified>
</cp:coreProperties>
</file>