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65" r:id="rId4"/>
    <p:sldId id="269" r:id="rId5"/>
    <p:sldId id="257" r:id="rId6"/>
    <p:sldId id="267" r:id="rId7"/>
    <p:sldId id="260" r:id="rId8"/>
    <p:sldId id="268" r:id="rId9"/>
    <p:sldId id="261" r:id="rId10"/>
    <p:sldId id="266" r:id="rId11"/>
    <p:sldId id="262" r:id="rId12"/>
    <p:sldId id="271" r:id="rId13"/>
    <p:sldId id="263" r:id="rId14"/>
    <p:sldId id="270" r:id="rId15"/>
    <p:sldId id="264" r:id="rId16"/>
    <p:sldId id="259" r:id="rId17"/>
    <p:sldId id="258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052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77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00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4897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1938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0084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3099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699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17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0161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4387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E4B77-63BD-4506-9FB1-42CE03551400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DBD58-A893-4B0D-919C-0CC497A661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8644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cmenegatt2016@gmail.com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onfissão Eduardo Lages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0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>
            <a:alpha val="9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81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176757" y="1156774"/>
            <a:ext cx="255283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3366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Confissão</a:t>
            </a:r>
            <a:endParaRPr lang="pt-BR" sz="5400" b="1" cap="none" spc="0" dirty="0">
              <a:ln>
                <a:solidFill>
                  <a:srgbClr val="993366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08698" y="2460281"/>
            <a:ext cx="30889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3366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</a:t>
            </a:r>
            <a:r>
              <a:rPr lang="pt-BR" sz="5400" b="1" cap="none" spc="0" dirty="0" smtClean="0">
                <a:ln>
                  <a:solidFill>
                    <a:srgbClr val="993366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Sonia </a:t>
            </a:r>
            <a:r>
              <a:rPr lang="pt-BR" sz="5400" b="1" cap="none" spc="0" dirty="0" err="1" smtClean="0">
                <a:ln>
                  <a:solidFill>
                    <a:srgbClr val="993366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5400" b="1" cap="none" spc="0" dirty="0">
              <a:ln>
                <a:solidFill>
                  <a:srgbClr val="993366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14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009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617506" y="1177047"/>
            <a:ext cx="35846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Antes que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me consuma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terra me abrace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esqueça</a:t>
            </a:r>
          </a:p>
        </p:txBody>
      </p:sp>
    </p:spTree>
    <p:extLst>
      <p:ext uri="{BB962C8B-B14F-4D97-AF65-F5344CB8AC3E}">
        <p14:creationId xmlns:p14="http://schemas.microsoft.com/office/powerpoint/2010/main" val="302287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8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53128" y="1138137"/>
            <a:ext cx="33121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 em ti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semente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amor e gratidão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Florescendo</a:t>
            </a:r>
          </a:p>
        </p:txBody>
      </p:sp>
    </p:spTree>
    <p:extLst>
      <p:ext uri="{BB962C8B-B14F-4D97-AF65-F5344CB8AC3E}">
        <p14:creationId xmlns:p14="http://schemas.microsoft.com/office/powerpoint/2010/main" val="248561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8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13117" y="1177047"/>
            <a:ext cx="36808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Enfeitando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existência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Abençoando...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todos os seus dias</a:t>
            </a:r>
          </a:p>
        </p:txBody>
      </p:sp>
    </p:spTree>
    <p:extLst>
      <p:ext uri="{BB962C8B-B14F-4D97-AF65-F5344CB8AC3E}">
        <p14:creationId xmlns:p14="http://schemas.microsoft.com/office/powerpoint/2010/main" val="91251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2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59525" y="904672"/>
            <a:ext cx="317747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a razão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todo amor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existe em mim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 no ar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Melodias suaves...</a:t>
            </a:r>
          </a:p>
        </p:txBody>
      </p:sp>
    </p:spTree>
    <p:extLst>
      <p:ext uri="{BB962C8B-B14F-4D97-AF65-F5344CB8AC3E}">
        <p14:creationId xmlns:p14="http://schemas.microsoft.com/office/powerpoint/2010/main" val="1905552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42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62272" y="875489"/>
            <a:ext cx="256512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horizonte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Sons e poesia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Todas as rimas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tocar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coração...</a:t>
            </a:r>
          </a:p>
        </p:txBody>
      </p:sp>
    </p:spTree>
    <p:extLst>
      <p:ext uri="{BB962C8B-B14F-4D97-AF65-F5344CB8AC3E}">
        <p14:creationId xmlns:p14="http://schemas.microsoft.com/office/powerpoint/2010/main" val="62290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542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54967" y="953311"/>
            <a:ext cx="343074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Fazendo te lembrar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minha existência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foi em vão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Orgulhe se em ser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único amor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eterna inspiração."</a:t>
            </a:r>
          </a:p>
        </p:txBody>
      </p:sp>
    </p:spTree>
    <p:extLst>
      <p:ext uri="{BB962C8B-B14F-4D97-AF65-F5344CB8AC3E}">
        <p14:creationId xmlns:p14="http://schemas.microsoft.com/office/powerpoint/2010/main" val="107952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11231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237181" y="797668"/>
            <a:ext cx="35125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cmenegatt2016@gmail.com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52915" y="2699767"/>
            <a:ext cx="60724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Confissão-Eduardo Lages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www.sergrasan.com.br/cleoslides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www.youtube.com/c/CleoniceMenegattGoelzer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17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pull dir="u"/>
      </p:transition>
    </mc:Choice>
    <mc:Fallback>
      <p:transition spd="slow" advTm="15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123</Words>
  <Application>Microsoft Office PowerPoint</Application>
  <PresentationFormat>Apresentação na tela (16:9)</PresentationFormat>
  <Paragraphs>39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2020-01-28T16:56:08Z</dcterms:created>
  <dcterms:modified xsi:type="dcterms:W3CDTF">2020-01-30T00:12:39Z</dcterms:modified>
</cp:coreProperties>
</file>