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70" r:id="rId4"/>
    <p:sldId id="257" r:id="rId5"/>
    <p:sldId id="260" r:id="rId6"/>
    <p:sldId id="262" r:id="rId7"/>
    <p:sldId id="271" r:id="rId8"/>
    <p:sldId id="263" r:id="rId9"/>
    <p:sldId id="268" r:id="rId10"/>
    <p:sldId id="265" r:id="rId11"/>
    <p:sldId id="273" r:id="rId12"/>
    <p:sldId id="264" r:id="rId13"/>
    <p:sldId id="272" r:id="rId14"/>
    <p:sldId id="266" r:id="rId15"/>
    <p:sldId id="269" r:id="rId16"/>
    <p:sldId id="259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4F6D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87516-DCC5-4301-A8E0-3E3604FCFD38}" type="datetimeFigureOut">
              <a:rPr lang="pt-BR" smtClean="0"/>
              <a:t>02/10/2018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DD78D-EF4F-43D0-B130-5173005236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3427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87516-DCC5-4301-A8E0-3E3604FCFD38}" type="datetimeFigureOut">
              <a:rPr lang="pt-BR" smtClean="0"/>
              <a:t>02/10/2018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DD78D-EF4F-43D0-B130-5173005236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1737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87516-DCC5-4301-A8E0-3E3604FCFD38}" type="datetimeFigureOut">
              <a:rPr lang="pt-BR" smtClean="0"/>
              <a:t>02/10/2018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DD78D-EF4F-43D0-B130-5173005236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8519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87516-DCC5-4301-A8E0-3E3604FCFD38}" type="datetimeFigureOut">
              <a:rPr lang="pt-BR" smtClean="0"/>
              <a:t>02/10/2018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DD78D-EF4F-43D0-B130-5173005236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9748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87516-DCC5-4301-A8E0-3E3604FCFD38}" type="datetimeFigureOut">
              <a:rPr lang="pt-BR" smtClean="0"/>
              <a:t>02/10/2018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DD78D-EF4F-43D0-B130-5173005236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6408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87516-DCC5-4301-A8E0-3E3604FCFD38}" type="datetimeFigureOut">
              <a:rPr lang="pt-BR" smtClean="0"/>
              <a:t>02/10/2018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DD78D-EF4F-43D0-B130-5173005236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9957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87516-DCC5-4301-A8E0-3E3604FCFD38}" type="datetimeFigureOut">
              <a:rPr lang="pt-BR" smtClean="0"/>
              <a:t>02/10/2018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DD78D-EF4F-43D0-B130-5173005236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3765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87516-DCC5-4301-A8E0-3E3604FCFD38}" type="datetimeFigureOut">
              <a:rPr lang="pt-BR" smtClean="0"/>
              <a:t>02/10/2018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DD78D-EF4F-43D0-B130-5173005236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0264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87516-DCC5-4301-A8E0-3E3604FCFD38}" type="datetimeFigureOut">
              <a:rPr lang="pt-BR" smtClean="0"/>
              <a:t>02/10/2018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DD78D-EF4F-43D0-B130-5173005236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7405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87516-DCC5-4301-A8E0-3E3604FCFD38}" type="datetimeFigureOut">
              <a:rPr lang="pt-BR" smtClean="0"/>
              <a:t>02/10/2018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DD78D-EF4F-43D0-B130-5173005236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5560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87516-DCC5-4301-A8E0-3E3604FCFD38}" type="datetimeFigureOut">
              <a:rPr lang="pt-BR" smtClean="0"/>
              <a:t>02/10/2018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DD78D-EF4F-43D0-B130-5173005236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8473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387516-DCC5-4301-A8E0-3E3604FCFD38}" type="datetimeFigureOut">
              <a:rPr lang="pt-BR" smtClean="0"/>
              <a:t>02/10/2018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1DD78D-EF4F-43D0-B130-5173005236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5033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8.pn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First Love by Utada Hikaru - piano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48095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125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278546" y="165370"/>
            <a:ext cx="4586907" cy="153697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Encontros</a:t>
            </a:r>
            <a:endParaRPr lang="pt-BR" sz="5400" b="1" cap="none" spc="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 rot="20958969">
            <a:off x="4501300" y="2489464"/>
            <a:ext cx="412713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Maria do Rosário </a:t>
            </a:r>
            <a:r>
              <a:rPr lang="pt-BR" sz="5400" b="1" cap="none" spc="0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Bessas</a:t>
            </a:r>
            <a:endParaRPr lang="pt-BR" sz="5400" b="1" cap="none" spc="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587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869" y="304800"/>
            <a:ext cx="7493876" cy="4572000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1969972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046610">
            <a:off x="3119083" y="1829180"/>
            <a:ext cx="504497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sei se nesta vida, </a:t>
            </a:r>
            <a:endParaRPr lang="pt-BR" sz="28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dia seremos flores,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se seremos frutos,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depois de nossos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encontros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 vida.</a:t>
            </a:r>
          </a:p>
        </p:txBody>
      </p:sp>
    </p:spTree>
    <p:extLst>
      <p:ext uri="{BB962C8B-B14F-4D97-AF65-F5344CB8AC3E}">
        <p14:creationId xmlns:p14="http://schemas.microsoft.com/office/powerpoint/2010/main" val="2434193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4" y="0"/>
            <a:ext cx="8852169" cy="5143500"/>
          </a:xfrm>
          <a:prstGeom prst="rect">
            <a:avLst/>
          </a:prstGeom>
          <a:effectLst>
            <a:softEdge rad="1092200"/>
          </a:effectLst>
        </p:spPr>
      </p:pic>
    </p:spTree>
    <p:extLst>
      <p:ext uri="{BB962C8B-B14F-4D97-AF65-F5344CB8AC3E}">
        <p14:creationId xmlns:p14="http://schemas.microsoft.com/office/powerpoint/2010/main" val="320546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ripple dir="ru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091068">
            <a:off x="3875500" y="1965366"/>
            <a:ext cx="364234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Sei porém que viemos </a:t>
            </a:r>
            <a:endParaRPr lang="pt-BR" sz="28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sementes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jogadas pelas mãos de Deus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solo fértil desse mundo.</a:t>
            </a:r>
          </a:p>
        </p:txBody>
      </p:sp>
    </p:spTree>
    <p:extLst>
      <p:ext uri="{BB962C8B-B14F-4D97-AF65-F5344CB8AC3E}">
        <p14:creationId xmlns:p14="http://schemas.microsoft.com/office/powerpoint/2010/main" val="1337281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023945" cy="5143500"/>
          </a:xfrm>
          <a:prstGeom prst="rect">
            <a:avLst/>
          </a:prstGeom>
          <a:effectLst>
            <a:softEdge rad="6858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352" y="0"/>
            <a:ext cx="5738648" cy="5143500"/>
          </a:xfrm>
          <a:prstGeom prst="rect">
            <a:avLst/>
          </a:prstGeom>
          <a:effectLst>
            <a:softEdge rad="1168400"/>
          </a:effectLst>
        </p:spPr>
      </p:pic>
    </p:spTree>
    <p:extLst>
      <p:ext uri="{BB962C8B-B14F-4D97-AF65-F5344CB8AC3E}">
        <p14:creationId xmlns:p14="http://schemas.microsoft.com/office/powerpoint/2010/main" val="410819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ripple dir="lu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106622">
            <a:off x="3715978" y="1984443"/>
            <a:ext cx="422583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Viemos por caminhos diferentes,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percorrendo paralelas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até nossa hora de chegar.</a:t>
            </a:r>
          </a:p>
        </p:txBody>
      </p:sp>
    </p:spTree>
    <p:extLst>
      <p:ext uri="{BB962C8B-B14F-4D97-AF65-F5344CB8AC3E}">
        <p14:creationId xmlns:p14="http://schemas.microsoft.com/office/powerpoint/2010/main" val="3613697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38" y="0"/>
            <a:ext cx="8618483" cy="5143500"/>
          </a:xfrm>
          <a:prstGeom prst="rect">
            <a:avLst/>
          </a:prstGeom>
          <a:effectLst>
            <a:softEdge rad="1168400"/>
          </a:effectLst>
        </p:spPr>
      </p:pic>
    </p:spTree>
    <p:extLst>
      <p:ext uri="{BB962C8B-B14F-4D97-AF65-F5344CB8AC3E}">
        <p14:creationId xmlns:p14="http://schemas.microsoft.com/office/powerpoint/2010/main" val="3878883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ripple dir="ld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0896567">
            <a:off x="3778098" y="1838528"/>
            <a:ext cx="407034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Sei ainda que cada </a:t>
            </a:r>
            <a:endParaRPr lang="pt-BR" sz="28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missão,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promessa de viver e sonhar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desabrocha em germinação.</a:t>
            </a:r>
          </a:p>
        </p:txBody>
      </p:sp>
    </p:spTree>
    <p:extLst>
      <p:ext uri="{BB962C8B-B14F-4D97-AF65-F5344CB8AC3E}">
        <p14:creationId xmlns:p14="http://schemas.microsoft.com/office/powerpoint/2010/main" val="889626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3" y="0"/>
            <a:ext cx="5412827" cy="51435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615" y="-3284"/>
            <a:ext cx="6236385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38579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ripple dir="rd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011221">
            <a:off x="3376327" y="1750980"/>
            <a:ext cx="4652236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Deus nos semeou </a:t>
            </a:r>
            <a:endParaRPr lang="pt-BR" sz="28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esperança,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haveremos de germinar com certeza.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formos flores, </a:t>
            </a:r>
            <a:endParaRPr lang="pt-BR" sz="28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ocultemos a beleza.</a:t>
            </a:r>
          </a:p>
        </p:txBody>
      </p:sp>
    </p:spTree>
    <p:extLst>
      <p:ext uri="{BB962C8B-B14F-4D97-AF65-F5344CB8AC3E}">
        <p14:creationId xmlns:p14="http://schemas.microsoft.com/office/powerpoint/2010/main" val="1714111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86" y="0"/>
            <a:ext cx="8776138" cy="5143500"/>
          </a:xfrm>
          <a:prstGeom prst="rect">
            <a:avLst/>
          </a:prstGeom>
          <a:effectLst>
            <a:softEdge rad="1143000"/>
          </a:effectLst>
        </p:spPr>
      </p:pic>
    </p:spTree>
    <p:extLst>
      <p:ext uri="{BB962C8B-B14F-4D97-AF65-F5344CB8AC3E}">
        <p14:creationId xmlns:p14="http://schemas.microsoft.com/office/powerpoint/2010/main" val="503535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ripple dir="ru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0852418">
            <a:off x="3933208" y="1481794"/>
            <a:ext cx="4408578" cy="29854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formos frutos, que tenhamos </a:t>
            </a:r>
            <a:endParaRPr lang="pt-BR" sz="28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dom da partilha,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de uma forma ou de outra,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nossos encontros acontecem,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saciar uma fome no mundo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Rosário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Bessas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646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97" y="0"/>
            <a:ext cx="8198069" cy="5143500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1430724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 dir="l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505856" y="145915"/>
            <a:ext cx="3512501" cy="17774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CD4F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3397044" y="2370893"/>
            <a:ext cx="547778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Maria do Rosário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Bessas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First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Love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by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Utada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Hikaru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-Piano</a:t>
            </a:r>
          </a:p>
          <a:p>
            <a:pPr algn="ctr"/>
            <a:r>
              <a:rPr lang="pt-BR" sz="2400" b="1" dirty="0">
                <a:solidFill>
                  <a:srgbClr val="CD4F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rgbClr val="CD4F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solidFill>
                  <a:srgbClr val="CD4F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rgbClr val="CD4F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rgbClr val="CD4F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9830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blinds dir="vert"/>
      </p:transition>
    </mc:Choice>
    <mc:Fallback>
      <p:transition spd="slow" advTm="9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</TotalTime>
  <Words>172</Words>
  <Application>Microsoft Office PowerPoint</Application>
  <PresentationFormat>Apresentação na tela (16:9)</PresentationFormat>
  <Paragraphs>41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Edwardian Script ITC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2018-09-24T02:38:54Z</dcterms:created>
  <dcterms:modified xsi:type="dcterms:W3CDTF">2018-10-03T00:13:21Z</dcterms:modified>
</cp:coreProperties>
</file>