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2" r:id="rId4"/>
    <p:sldId id="257" r:id="rId5"/>
    <p:sldId id="261" r:id="rId6"/>
    <p:sldId id="268" r:id="rId7"/>
    <p:sldId id="265" r:id="rId8"/>
    <p:sldId id="271" r:id="rId9"/>
    <p:sldId id="266" r:id="rId10"/>
    <p:sldId id="264" r:id="rId11"/>
    <p:sldId id="259" r:id="rId12"/>
    <p:sldId id="263" r:id="rId13"/>
    <p:sldId id="269" r:id="rId14"/>
    <p:sldId id="25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AC9F"/>
    <a:srgbClr val="DD21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8" autoAdjust="0"/>
    <p:restoredTop sz="94660"/>
  </p:normalViewPr>
  <p:slideViewPr>
    <p:cSldViewPr snapToGrid="0">
      <p:cViewPr varScale="1">
        <p:scale>
          <a:sx n="95" d="100"/>
          <a:sy n="95" d="100"/>
        </p:scale>
        <p:origin x="6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901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4353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1530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945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2857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398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207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4071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806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171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81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90D7D-8B97-402A-ADF4-71A93AE9CA16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87FB4-16A5-4E13-979A-B65781387D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5795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3CF1D43A-466B-415E-A868-EB79B7DA9E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20 Años   for solo guitar">
            <a:hlinkClick r:id="" action="ppaction://media"/>
            <a:extLst>
              <a:ext uri="{FF2B5EF4-FFF2-40B4-BE49-F238E27FC236}">
                <a16:creationId xmlns:a16="http://schemas.microsoft.com/office/drawing/2014/main" id="{A0740DB3-28AD-4CA9-9B57-0BF3AEE96D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7749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50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663621F-AB7E-444F-A5DF-97C05FF84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o interior, escuro, mesa, luz&#10;&#10;Descrição gerada automaticamente">
            <a:extLst>
              <a:ext uri="{FF2B5EF4-FFF2-40B4-BE49-F238E27FC236}">
                <a16:creationId xmlns:a16="http://schemas.microsoft.com/office/drawing/2014/main" id="{E695FBB9-C964-46FF-B9A3-35BA348DF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6496" y="120581"/>
            <a:ext cx="3198725" cy="457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7E5F470-C041-4B4B-88A5-B67BE1AB89F8}"/>
              </a:ext>
            </a:extLst>
          </p:cNvPr>
          <p:cNvSpPr/>
          <p:nvPr/>
        </p:nvSpPr>
        <p:spPr>
          <a:xfrm rot="773834">
            <a:off x="1052975" y="1402706"/>
            <a:ext cx="5627882" cy="13955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Já Se Iludiu Com Alguém?</a:t>
            </a:r>
          </a:p>
        </p:txBody>
      </p:sp>
    </p:spTree>
    <p:extLst>
      <p:ext uri="{BB962C8B-B14F-4D97-AF65-F5344CB8AC3E}">
        <p14:creationId xmlns:p14="http://schemas.microsoft.com/office/powerpoint/2010/main" val="3931349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onitor, televisão, tela, escuro&#10;&#10;Descrição gerada automaticamente">
            <a:extLst>
              <a:ext uri="{FF2B5EF4-FFF2-40B4-BE49-F238E27FC236}">
                <a16:creationId xmlns:a16="http://schemas.microsoft.com/office/drawing/2014/main" id="{917B0DCD-6EE1-4767-9762-403694E6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mesa, mulher, segurando, menina&#10;&#10;Descrição gerada automaticamente">
            <a:extLst>
              <a:ext uri="{FF2B5EF4-FFF2-40B4-BE49-F238E27FC236}">
                <a16:creationId xmlns:a16="http://schemas.microsoft.com/office/drawing/2014/main" id="{A9F60F7F-3A50-4666-8FCD-EBAFFAB613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21" y="0"/>
            <a:ext cx="82296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5259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onitor, televisão, tela, escuro&#10;&#10;Descrição gerada automaticamente">
            <a:extLst>
              <a:ext uri="{FF2B5EF4-FFF2-40B4-BE49-F238E27FC236}">
                <a16:creationId xmlns:a16="http://schemas.microsoft.com/office/drawing/2014/main" id="{917B0DCD-6EE1-4767-9762-403694E6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pessoa, no interior, segurando, escuro&#10;&#10;Descrição gerada automaticamente">
            <a:extLst>
              <a:ext uri="{FF2B5EF4-FFF2-40B4-BE49-F238E27FC236}">
                <a16:creationId xmlns:a16="http://schemas.microsoft.com/office/drawing/2014/main" id="{98F64485-4FBE-4378-BEBB-D1C9175AE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05" y="411982"/>
            <a:ext cx="3717890" cy="42705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F7E92502-BE56-459B-AE22-642D1E36E76E}"/>
              </a:ext>
            </a:extLst>
          </p:cNvPr>
          <p:cNvSpPr txBox="1"/>
          <p:nvPr/>
        </p:nvSpPr>
        <p:spPr>
          <a:xfrm>
            <a:off x="4330840" y="1145512"/>
            <a:ext cx="24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6A057938-62F7-4DB1-8539-B1EB9863458B}"/>
              </a:ext>
            </a:extLst>
          </p:cNvPr>
          <p:cNvSpPr txBox="1"/>
          <p:nvPr/>
        </p:nvSpPr>
        <p:spPr>
          <a:xfrm>
            <a:off x="4330840" y="1330178"/>
            <a:ext cx="401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D232C38C-A284-4DB8-95F6-391BDB525871}"/>
              </a:ext>
            </a:extLst>
          </p:cNvPr>
          <p:cNvSpPr/>
          <p:nvPr/>
        </p:nvSpPr>
        <p:spPr>
          <a:xfrm rot="1055828">
            <a:off x="3642406" y="2676984"/>
            <a:ext cx="36807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Apresenta...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8C854C8-4A7E-4560-A5A3-CB71B3F620E3}"/>
              </a:ext>
            </a:extLst>
          </p:cNvPr>
          <p:cNvSpPr/>
          <p:nvPr/>
        </p:nvSpPr>
        <p:spPr>
          <a:xfrm rot="1061257">
            <a:off x="3291204" y="1174433"/>
            <a:ext cx="516263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5400" b="1" cap="none" spc="0" dirty="0" err="1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90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flythrough dir="out"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663621F-AB7E-444F-A5DF-97C05FF84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7A883E2B-9C5B-4545-8FB9-A3774C960F7D}"/>
              </a:ext>
            </a:extLst>
          </p:cNvPr>
          <p:cNvSpPr/>
          <p:nvPr/>
        </p:nvSpPr>
        <p:spPr>
          <a:xfrm>
            <a:off x="1203128" y="1195685"/>
            <a:ext cx="67377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ILUSÃO, NÃO É AMOR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3F43464D-62BC-4614-869B-99E66A7F6CB0}"/>
              </a:ext>
            </a:extLst>
          </p:cNvPr>
          <p:cNvSpPr/>
          <p:nvPr/>
        </p:nvSpPr>
        <p:spPr>
          <a:xfrm>
            <a:off x="3264118" y="2853035"/>
            <a:ext cx="40812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5400" b="1" cap="none" spc="0" dirty="0" err="1">
                <a:ln>
                  <a:solidFill>
                    <a:srgbClr val="C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638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onitor, televisão, tela, escuro&#10;&#10;Descrição gerada automaticamente">
            <a:extLst>
              <a:ext uri="{FF2B5EF4-FFF2-40B4-BE49-F238E27FC236}">
                <a16:creationId xmlns:a16="http://schemas.microsoft.com/office/drawing/2014/main" id="{917B0DCD-6EE1-4767-9762-403694E6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homem, escuro, segurando&#10;&#10;Descrição gerada automaticamente">
            <a:extLst>
              <a:ext uri="{FF2B5EF4-FFF2-40B4-BE49-F238E27FC236}">
                <a16:creationId xmlns:a16="http://schemas.microsoft.com/office/drawing/2014/main" id="{BA124C32-D2E0-4400-9CDE-4EA50D4AE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99" y="182879"/>
            <a:ext cx="8530814" cy="47226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2289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663621F-AB7E-444F-A5DF-97C05FF84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DCE5CB-A058-4AF9-B0DE-CE6786F1C243}"/>
              </a:ext>
            </a:extLst>
          </p:cNvPr>
          <p:cNvSpPr txBox="1"/>
          <p:nvPr/>
        </p:nvSpPr>
        <p:spPr>
          <a:xfrm>
            <a:off x="2887217" y="1034981"/>
            <a:ext cx="452399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o amor vai embora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 um sonho pueril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muito se iludiu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que depois partiu.</a:t>
            </a:r>
          </a:p>
        </p:txBody>
      </p:sp>
    </p:spTree>
    <p:extLst>
      <p:ext uri="{BB962C8B-B14F-4D97-AF65-F5344CB8AC3E}">
        <p14:creationId xmlns:p14="http://schemas.microsoft.com/office/powerpoint/2010/main" val="261978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 dir="ru"/>
      </p:transition>
    </mc:Choice>
    <mc:Fallback>
      <p:transition spd="slow" advTm="8000">
        <p:strips dir="r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onitor, televisão, tela, escuro&#10;&#10;Descrição gerada automaticamente">
            <a:extLst>
              <a:ext uri="{FF2B5EF4-FFF2-40B4-BE49-F238E27FC236}">
                <a16:creationId xmlns:a16="http://schemas.microsoft.com/office/drawing/2014/main" id="{917B0DCD-6EE1-4767-9762-403694E6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laranja, mesa, comida, em pé&#10;&#10;Descrição gerada automaticamente">
            <a:extLst>
              <a:ext uri="{FF2B5EF4-FFF2-40B4-BE49-F238E27FC236}">
                <a16:creationId xmlns:a16="http://schemas.microsoft.com/office/drawing/2014/main" id="{85C469E6-0F48-463E-8D39-285CCB18C7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07" y="0"/>
            <a:ext cx="844475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9050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663621F-AB7E-444F-A5DF-97C05FF84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DC5272C-5F3B-4910-A54A-CB29D318D7B9}"/>
              </a:ext>
            </a:extLst>
          </p:cNvPr>
          <p:cNvSpPr txBox="1"/>
          <p:nvPr/>
        </p:nvSpPr>
        <p:spPr>
          <a:xfrm>
            <a:off x="684557" y="1085221"/>
            <a:ext cx="777488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Partiu levando a dor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todo o desamor. E navega em mares calmos.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toda a segurança</a:t>
            </a:r>
          </a:p>
          <a:p>
            <a:pPr algn="ctr"/>
            <a:r>
              <a:rPr lang="pt-BR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sonho lhe ensinou.</a:t>
            </a:r>
          </a:p>
        </p:txBody>
      </p:sp>
    </p:spTree>
    <p:extLst>
      <p:ext uri="{BB962C8B-B14F-4D97-AF65-F5344CB8AC3E}">
        <p14:creationId xmlns:p14="http://schemas.microsoft.com/office/powerpoint/2010/main" val="172677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trips dir="ru"/>
      </p:transition>
    </mc:Choice>
    <mc:Fallback>
      <p:transition spd="slow" advTm="10000">
        <p:strips dir="r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onitor, televisão, tela, escuro&#10;&#10;Descrição gerada automaticamente">
            <a:extLst>
              <a:ext uri="{FF2B5EF4-FFF2-40B4-BE49-F238E27FC236}">
                <a16:creationId xmlns:a16="http://schemas.microsoft.com/office/drawing/2014/main" id="{917B0DCD-6EE1-4767-9762-403694E6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embaçado&#10;&#10;Descrição gerada automaticamente">
            <a:extLst>
              <a:ext uri="{FF2B5EF4-FFF2-40B4-BE49-F238E27FC236}">
                <a16:creationId xmlns:a16="http://schemas.microsoft.com/office/drawing/2014/main" id="{0268FB41-B7AF-4A34-B579-E49C45F2F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0"/>
            <a:ext cx="835869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65507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Mulher posando para foto em frente a espelho&#10;&#10;Descrição gerada automaticamente">
            <a:extLst>
              <a:ext uri="{FF2B5EF4-FFF2-40B4-BE49-F238E27FC236}">
                <a16:creationId xmlns:a16="http://schemas.microsoft.com/office/drawing/2014/main" id="{EE4AA7CB-2EC5-44B5-900A-07D96A441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D82ABEFD-EB7F-47E2-BB64-57B281FCE489}"/>
              </a:ext>
            </a:extLst>
          </p:cNvPr>
          <p:cNvSpPr txBox="1"/>
          <p:nvPr/>
        </p:nvSpPr>
        <p:spPr>
          <a:xfrm>
            <a:off x="759152" y="4568205"/>
            <a:ext cx="24978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M.S. Azevedo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7D61EB02-6FC8-4B5E-9FC9-A132083A4D55}"/>
              </a:ext>
            </a:extLst>
          </p:cNvPr>
          <p:cNvSpPr txBox="1"/>
          <p:nvPr/>
        </p:nvSpPr>
        <p:spPr>
          <a:xfrm>
            <a:off x="6209882" y="4589851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85323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/>
      </p:transition>
    </mc:Choice>
    <mc:Fallback>
      <p:transition spd="slow" advTm="3000">
        <p:pu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onitor, televisão, tela, escuro&#10;&#10;Descrição gerada automaticamente">
            <a:extLst>
              <a:ext uri="{FF2B5EF4-FFF2-40B4-BE49-F238E27FC236}">
                <a16:creationId xmlns:a16="http://schemas.microsoft.com/office/drawing/2014/main" id="{917B0DCD-6EE1-4767-9762-403694E6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ássaro, em pé, olhando, frente&#10;&#10;Descrição gerada automaticamente">
            <a:extLst>
              <a:ext uri="{FF2B5EF4-FFF2-40B4-BE49-F238E27FC236}">
                <a16:creationId xmlns:a16="http://schemas.microsoft.com/office/drawing/2014/main" id="{E56D10CE-48A9-48E9-B2E9-E432273A78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48" y="-118334"/>
            <a:ext cx="843399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6464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omb/>
      </p:transition>
    </mc:Choice>
    <mc:Fallback>
      <p:transition spd="slow" advTm="4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onitor, televisão, tela, escuro&#10;&#10;Descrição gerada automaticamente">
            <a:extLst>
              <a:ext uri="{FF2B5EF4-FFF2-40B4-BE49-F238E27FC236}">
                <a16:creationId xmlns:a16="http://schemas.microsoft.com/office/drawing/2014/main" id="{917B0DCD-6EE1-4767-9762-403694E6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A63D138-8022-4769-9B10-1CC9B161B93A}"/>
              </a:ext>
            </a:extLst>
          </p:cNvPr>
          <p:cNvSpPr txBox="1"/>
          <p:nvPr/>
        </p:nvSpPr>
        <p:spPr>
          <a:xfrm>
            <a:off x="5305530" y="371147"/>
            <a:ext cx="258436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minha vida,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amei,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sofri,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chorei,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senti saudades,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confiei,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errei...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acima de tudo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aprendi!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D.A.</a:t>
            </a:r>
          </a:p>
        </p:txBody>
      </p:sp>
      <p:pic>
        <p:nvPicPr>
          <p:cNvPr id="4" name="Imagem 3" descr="Uma imagem contendo cachorro, deitado&#10;&#10;Descrição gerada automaticamente">
            <a:extLst>
              <a:ext uri="{FF2B5EF4-FFF2-40B4-BE49-F238E27FC236}">
                <a16:creationId xmlns:a16="http://schemas.microsoft.com/office/drawing/2014/main" id="{767EFDD9-1D50-4576-AAD8-002787DC5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02267" y="47379"/>
            <a:ext cx="4178856" cy="49884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5539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prism dir="d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no interior, mesa, comida, computador&#10;&#10;Descrição gerada automaticamente">
            <a:extLst>
              <a:ext uri="{FF2B5EF4-FFF2-40B4-BE49-F238E27FC236}">
                <a16:creationId xmlns:a16="http://schemas.microsoft.com/office/drawing/2014/main" id="{08ECED90-494A-4ADB-A25A-281910698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C93C4BF-01BE-4F09-A2FF-CE3C2F9CABE4}"/>
              </a:ext>
            </a:extLst>
          </p:cNvPr>
          <p:cNvSpPr txBox="1"/>
          <p:nvPr/>
        </p:nvSpPr>
        <p:spPr>
          <a:xfrm>
            <a:off x="1121497" y="371789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Texto:Alcina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Vinte </a:t>
            </a:r>
            <a:r>
              <a:rPr lang="pt-B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Años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Solo de Guitarra</a:t>
            </a:r>
          </a:p>
          <a:p>
            <a:pPr algn="ctr"/>
            <a:r>
              <a:rPr lang="pt-BR" sz="28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833205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fracture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427</TotalTime>
  <Words>171</Words>
  <Application>Microsoft Office PowerPoint</Application>
  <PresentationFormat>Apresentação na tela (16:9)</PresentationFormat>
  <Paragraphs>34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22</cp:revision>
  <dcterms:created xsi:type="dcterms:W3CDTF">2020-10-03T00:33:25Z</dcterms:created>
  <dcterms:modified xsi:type="dcterms:W3CDTF">2020-10-07T17:08:49Z</dcterms:modified>
</cp:coreProperties>
</file>