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67" r:id="rId3"/>
    <p:sldId id="260" r:id="rId4"/>
    <p:sldId id="259" r:id="rId5"/>
    <p:sldId id="261" r:id="rId6"/>
    <p:sldId id="265" r:id="rId7"/>
    <p:sldId id="262" r:id="rId8"/>
    <p:sldId id="268" r:id="rId9"/>
    <p:sldId id="263" r:id="rId10"/>
    <p:sldId id="266" r:id="rId11"/>
    <p:sldId id="258" r:id="rId12"/>
    <p:sldId id="264" r:id="rId13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0066"/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5" d="100"/>
          <a:sy n="95" d="100"/>
        </p:scale>
        <p:origin x="69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01C162-F2CF-43B2-BC79-20DF76CA9F9E}" type="datetimeFigureOut">
              <a:rPr lang="pt-BR" smtClean="0"/>
              <a:t>28/07/2020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6F6508-EEC4-4AC9-8BCC-586D9E11D9F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324660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01C162-F2CF-43B2-BC79-20DF76CA9F9E}" type="datetimeFigureOut">
              <a:rPr lang="pt-BR" smtClean="0"/>
              <a:t>28/07/2020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6F6508-EEC4-4AC9-8BCC-586D9E11D9F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402593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01C162-F2CF-43B2-BC79-20DF76CA9F9E}" type="datetimeFigureOut">
              <a:rPr lang="pt-BR" smtClean="0"/>
              <a:t>28/07/2020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6F6508-EEC4-4AC9-8BCC-586D9E11D9F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782653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01C162-F2CF-43B2-BC79-20DF76CA9F9E}" type="datetimeFigureOut">
              <a:rPr lang="pt-BR" smtClean="0"/>
              <a:t>28/07/2020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6F6508-EEC4-4AC9-8BCC-586D9E11D9F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762809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01C162-F2CF-43B2-BC79-20DF76CA9F9E}" type="datetimeFigureOut">
              <a:rPr lang="pt-BR" smtClean="0"/>
              <a:t>28/07/2020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6F6508-EEC4-4AC9-8BCC-586D9E11D9F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730078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01C162-F2CF-43B2-BC79-20DF76CA9F9E}" type="datetimeFigureOut">
              <a:rPr lang="pt-BR" smtClean="0"/>
              <a:t>28/07/2020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6F6508-EEC4-4AC9-8BCC-586D9E11D9F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79123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01C162-F2CF-43B2-BC79-20DF76CA9F9E}" type="datetimeFigureOut">
              <a:rPr lang="pt-BR" smtClean="0"/>
              <a:t>28/07/2020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6F6508-EEC4-4AC9-8BCC-586D9E11D9F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6554096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01C162-F2CF-43B2-BC79-20DF76CA9F9E}" type="datetimeFigureOut">
              <a:rPr lang="pt-BR" smtClean="0"/>
              <a:t>28/07/2020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6F6508-EEC4-4AC9-8BCC-586D9E11D9F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9050408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01C162-F2CF-43B2-BC79-20DF76CA9F9E}" type="datetimeFigureOut">
              <a:rPr lang="pt-BR" smtClean="0"/>
              <a:t>28/07/2020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6F6508-EEC4-4AC9-8BCC-586D9E11D9F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385257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01C162-F2CF-43B2-BC79-20DF76CA9F9E}" type="datetimeFigureOut">
              <a:rPr lang="pt-BR" smtClean="0"/>
              <a:t>28/07/2020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6F6508-EEC4-4AC9-8BCC-586D9E11D9F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236822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01C162-F2CF-43B2-BC79-20DF76CA9F9E}" type="datetimeFigureOut">
              <a:rPr lang="pt-BR" smtClean="0"/>
              <a:t>28/07/2020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6F6508-EEC4-4AC9-8BCC-586D9E11D9F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128065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66">
            <a:alpha val="7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01C162-F2CF-43B2-BC79-20DF76CA9F9E}" type="datetimeFigureOut">
              <a:rPr lang="pt-BR" smtClean="0"/>
              <a:t>28/07/2020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6F6508-EEC4-4AC9-8BCC-586D9E11D9F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295527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Vaso de flores&#10;&#10;Descrição gerada automaticamente">
            <a:extLst>
              <a:ext uri="{FF2B5EF4-FFF2-40B4-BE49-F238E27FC236}">
                <a16:creationId xmlns:a16="http://schemas.microsoft.com/office/drawing/2014/main" id="{5C7C78D3-A50E-44F5-90C9-D4601024F66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5" name="Retângulo 4">
            <a:extLst>
              <a:ext uri="{FF2B5EF4-FFF2-40B4-BE49-F238E27FC236}">
                <a16:creationId xmlns:a16="http://schemas.microsoft.com/office/drawing/2014/main" id="{68EC8A93-CEE8-474A-BA41-EDEBEA3F7A64}"/>
              </a:ext>
            </a:extLst>
          </p:cNvPr>
          <p:cNvSpPr/>
          <p:nvPr/>
        </p:nvSpPr>
        <p:spPr>
          <a:xfrm>
            <a:off x="2274805" y="1357087"/>
            <a:ext cx="4594389" cy="1214663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hevronInverted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CC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Um Só Lugar</a:t>
            </a:r>
          </a:p>
        </p:txBody>
      </p:sp>
      <p:sp>
        <p:nvSpPr>
          <p:cNvPr id="7" name="Retângulo 6">
            <a:extLst>
              <a:ext uri="{FF2B5EF4-FFF2-40B4-BE49-F238E27FC236}">
                <a16:creationId xmlns:a16="http://schemas.microsoft.com/office/drawing/2014/main" id="{377C4646-040A-48BC-8DF9-44DFB78B7808}"/>
              </a:ext>
            </a:extLst>
          </p:cNvPr>
          <p:cNvSpPr/>
          <p:nvPr/>
        </p:nvSpPr>
        <p:spPr>
          <a:xfrm>
            <a:off x="3317649" y="3014506"/>
            <a:ext cx="2508700" cy="662004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Wave4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err="1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CC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ZzCouto</a:t>
            </a:r>
            <a:endParaRPr lang="pt-BR" sz="5400" b="1" cap="none" spc="0" dirty="0">
              <a:ln>
                <a:solidFill>
                  <a:schemeClr val="accent6">
                    <a:lumMod val="50000"/>
                  </a:schemeClr>
                </a:solidFill>
              </a:ln>
              <a:solidFill>
                <a:srgbClr val="CC00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5163799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8000">
        <p15:prstTrans prst="curtains"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Uma imagem contendo mesa&#10;&#10;Descrição gerada automaticamente">
            <a:extLst>
              <a:ext uri="{FF2B5EF4-FFF2-40B4-BE49-F238E27FC236}">
                <a16:creationId xmlns:a16="http://schemas.microsoft.com/office/drawing/2014/main" id="{93279CE6-F935-4405-8C06-9350B782D83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 descr="Uma imagem contendo água, ao ar livre, pessoa, mulher&#10;&#10;Descrição gerada automaticamente">
            <a:extLst>
              <a:ext uri="{FF2B5EF4-FFF2-40B4-BE49-F238E27FC236}">
                <a16:creationId xmlns:a16="http://schemas.microsoft.com/office/drawing/2014/main" id="{E20FA90C-57E7-4284-9370-397C8997833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9488" y="0"/>
            <a:ext cx="8899452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79174952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4000">
        <p15:prstTrans prst="crush"/>
      </p:transition>
    </mc:Choice>
    <mc:Fallback>
      <p:transition spd="slow" advTm="4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Vaso de flores&#10;&#10;Descrição gerada automaticamente">
            <a:extLst>
              <a:ext uri="{FF2B5EF4-FFF2-40B4-BE49-F238E27FC236}">
                <a16:creationId xmlns:a16="http://schemas.microsoft.com/office/drawing/2014/main" id="{5C7C78D3-A50E-44F5-90C9-D4601024F66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5" name="CaixaDeTexto 4">
            <a:extLst>
              <a:ext uri="{FF2B5EF4-FFF2-40B4-BE49-F238E27FC236}">
                <a16:creationId xmlns:a16="http://schemas.microsoft.com/office/drawing/2014/main" id="{0C346C8F-45FC-4EFD-BD42-773B50314ED5}"/>
              </a:ext>
            </a:extLst>
          </p:cNvPr>
          <p:cNvSpPr txBox="1"/>
          <p:nvPr/>
        </p:nvSpPr>
        <p:spPr>
          <a:xfrm>
            <a:off x="1924480" y="1416818"/>
            <a:ext cx="5295039" cy="2554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rgbClr val="CC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Em sons ruidosos na areia atritada,</a:t>
            </a:r>
          </a:p>
          <a:p>
            <a:pPr algn="ctr"/>
            <a:r>
              <a:rPr lang="pt-BR" sz="3200" b="1" dirty="0">
                <a:solidFill>
                  <a:srgbClr val="CC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seus passos ouço,</a:t>
            </a:r>
          </a:p>
          <a:p>
            <a:pPr algn="ctr"/>
            <a:r>
              <a:rPr lang="pt-BR" sz="3200" b="1" dirty="0">
                <a:solidFill>
                  <a:srgbClr val="CC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pisando minúsculos grãos molhados</a:t>
            </a:r>
          </a:p>
          <a:p>
            <a:pPr algn="ctr"/>
            <a:r>
              <a:rPr lang="pt-BR" sz="3200" b="1" dirty="0">
                <a:solidFill>
                  <a:srgbClr val="CC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me dizem estar mais perto,</a:t>
            </a:r>
          </a:p>
          <a:p>
            <a:pPr algn="ctr"/>
            <a:r>
              <a:rPr lang="pt-BR" sz="3200" b="1" dirty="0">
                <a:solidFill>
                  <a:srgbClr val="CC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bem mais perto do mar...</a:t>
            </a:r>
          </a:p>
        </p:txBody>
      </p:sp>
    </p:spTree>
    <p:extLst>
      <p:ext uri="{BB962C8B-B14F-4D97-AF65-F5344CB8AC3E}">
        <p14:creationId xmlns:p14="http://schemas.microsoft.com/office/powerpoint/2010/main" val="38357202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2000">
        <p:split orient="vert"/>
      </p:transition>
    </mc:Choice>
    <mc:Fallback>
      <p:transition spd="slow" advTm="12000">
        <p:split orient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Uma imagem contendo mesa&#10;&#10;Descrição gerada automaticamente">
            <a:extLst>
              <a:ext uri="{FF2B5EF4-FFF2-40B4-BE49-F238E27FC236}">
                <a16:creationId xmlns:a16="http://schemas.microsoft.com/office/drawing/2014/main" id="{93279CE6-F935-4405-8C06-9350B782D83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 descr="Uma imagem contendo pessoa, homem, mulher, jovem&#10;&#10;Descrição gerada automaticamente">
            <a:extLst>
              <a:ext uri="{FF2B5EF4-FFF2-40B4-BE49-F238E27FC236}">
                <a16:creationId xmlns:a16="http://schemas.microsoft.com/office/drawing/2014/main" id="{D1B3091B-065A-4653-A86A-4CFE75B04DA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0242" y="0"/>
            <a:ext cx="8474149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0425972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4000">
        <p14:flythrough dir="out" hasBounce="1"/>
      </p:transition>
    </mc:Choice>
    <mc:Fallback>
      <p:transition spd="slow" advTm="4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Vaso de flores&#10;&#10;Descrição gerada automaticamente">
            <a:extLst>
              <a:ext uri="{FF2B5EF4-FFF2-40B4-BE49-F238E27FC236}">
                <a16:creationId xmlns:a16="http://schemas.microsoft.com/office/drawing/2014/main" id="{5C7C78D3-A50E-44F5-90C9-D4601024F66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EA46542C-4CF7-454C-A465-897AEB8B41A2}"/>
              </a:ext>
            </a:extLst>
          </p:cNvPr>
          <p:cNvSpPr txBox="1"/>
          <p:nvPr/>
        </p:nvSpPr>
        <p:spPr>
          <a:xfrm>
            <a:off x="2115085" y="1467060"/>
            <a:ext cx="4753225" cy="2554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rgbClr val="CC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Sonhando, fico a olhar as ondas</a:t>
            </a:r>
          </a:p>
          <a:p>
            <a:pPr algn="ctr"/>
            <a:r>
              <a:rPr lang="pt-BR" sz="3200" b="1" dirty="0">
                <a:solidFill>
                  <a:srgbClr val="CC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com o peito abafado,</a:t>
            </a:r>
          </a:p>
          <a:p>
            <a:pPr algn="ctr"/>
            <a:r>
              <a:rPr lang="pt-BR" sz="3200" b="1" dirty="0">
                <a:solidFill>
                  <a:srgbClr val="CC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ouço um gemido.</a:t>
            </a:r>
          </a:p>
          <a:p>
            <a:pPr algn="ctr"/>
            <a:r>
              <a:rPr lang="pt-BR" sz="3200" b="1" dirty="0">
                <a:solidFill>
                  <a:srgbClr val="CC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É a descoberta do encontro</a:t>
            </a:r>
          </a:p>
          <a:p>
            <a:pPr algn="ctr"/>
            <a:r>
              <a:rPr lang="pt-BR" sz="3200" b="1" dirty="0">
                <a:solidFill>
                  <a:srgbClr val="CC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nos cerca de atrito...</a:t>
            </a:r>
          </a:p>
        </p:txBody>
      </p:sp>
    </p:spTree>
    <p:extLst>
      <p:ext uri="{BB962C8B-B14F-4D97-AF65-F5344CB8AC3E}">
        <p14:creationId xmlns:p14="http://schemas.microsoft.com/office/powerpoint/2010/main" val="31263709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0000">
        <p:split orient="vert"/>
      </p:transition>
    </mc:Choice>
    <mc:Fallback>
      <p:transition spd="slow" advTm="10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Uma imagem contendo mesa&#10;&#10;Descrição gerada automaticamente">
            <a:extLst>
              <a:ext uri="{FF2B5EF4-FFF2-40B4-BE49-F238E27FC236}">
                <a16:creationId xmlns:a16="http://schemas.microsoft.com/office/drawing/2014/main" id="{93279CE6-F935-4405-8C06-9350B782D83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 descr="Mulher de vestido rosa em frente a água&#10;&#10;Descrição gerada automaticamente">
            <a:extLst>
              <a:ext uri="{FF2B5EF4-FFF2-40B4-BE49-F238E27FC236}">
                <a16:creationId xmlns:a16="http://schemas.microsoft.com/office/drawing/2014/main" id="{09CBE9C3-A727-43AD-A266-0CE36481055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3406" y="0"/>
            <a:ext cx="8335924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0082066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4000">
        <p:fade/>
      </p:transition>
    </mc:Choice>
    <mc:Fallback>
      <p:transition spd="slow" advTm="4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Vaso de flores&#10;&#10;Descrição gerada automaticamente">
            <a:extLst>
              <a:ext uri="{FF2B5EF4-FFF2-40B4-BE49-F238E27FC236}">
                <a16:creationId xmlns:a16="http://schemas.microsoft.com/office/drawing/2014/main" id="{5C7C78D3-A50E-44F5-90C9-D4601024F66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A298B009-D125-4B02-9EA9-12322A1A0EB0}"/>
              </a:ext>
            </a:extLst>
          </p:cNvPr>
          <p:cNvSpPr txBox="1"/>
          <p:nvPr/>
        </p:nvSpPr>
        <p:spPr>
          <a:xfrm>
            <a:off x="2131267" y="1396721"/>
            <a:ext cx="4881466" cy="2554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rgbClr val="CC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Num súbito passar,</a:t>
            </a:r>
          </a:p>
          <a:p>
            <a:pPr algn="ctr"/>
            <a:r>
              <a:rPr lang="pt-BR" sz="3200" b="1" dirty="0">
                <a:solidFill>
                  <a:srgbClr val="CC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 que um dia não se pode acabar,</a:t>
            </a:r>
          </a:p>
          <a:p>
            <a:pPr algn="ctr"/>
            <a:r>
              <a:rPr lang="pt-BR" sz="3200" b="1" dirty="0">
                <a:solidFill>
                  <a:srgbClr val="CC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há um olhar que se faz eterno</a:t>
            </a:r>
          </a:p>
          <a:p>
            <a:pPr algn="ctr"/>
            <a:r>
              <a:rPr lang="pt-BR" sz="3200" b="1" dirty="0">
                <a:solidFill>
                  <a:srgbClr val="CC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em tudo quanto afinal</a:t>
            </a:r>
          </a:p>
          <a:p>
            <a:pPr algn="ctr"/>
            <a:r>
              <a:rPr lang="pt-BR" sz="3200" b="1" dirty="0">
                <a:solidFill>
                  <a:srgbClr val="CC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possa terminar fraterno...</a:t>
            </a:r>
          </a:p>
        </p:txBody>
      </p:sp>
    </p:spTree>
    <p:extLst>
      <p:ext uri="{BB962C8B-B14F-4D97-AF65-F5344CB8AC3E}">
        <p14:creationId xmlns:p14="http://schemas.microsoft.com/office/powerpoint/2010/main" val="26986496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0000">
        <p:split orient="vert"/>
      </p:transition>
    </mc:Choice>
    <mc:Fallback>
      <p:transition spd="slow" advTm="10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Uma imagem contendo mesa&#10;&#10;Descrição gerada automaticamente">
            <a:extLst>
              <a:ext uri="{FF2B5EF4-FFF2-40B4-BE49-F238E27FC236}">
                <a16:creationId xmlns:a16="http://schemas.microsoft.com/office/drawing/2014/main" id="{93279CE6-F935-4405-8C06-9350B782D83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 descr="Desenho de uma pessoa&#10;&#10;Descrição gerada automaticamente">
            <a:extLst>
              <a:ext uri="{FF2B5EF4-FFF2-40B4-BE49-F238E27FC236}">
                <a16:creationId xmlns:a16="http://schemas.microsoft.com/office/drawing/2014/main" id="{5B77CB8D-1605-4FB2-8270-1B2D2673CBC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916" y="0"/>
            <a:ext cx="8495413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37417820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3000">
        <p15:prstTrans prst="fallOver"/>
      </p:transition>
    </mc:Choice>
    <mc:Fallback>
      <p:transition spd="slow" advTm="3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Vaso de flores&#10;&#10;Descrição gerada automaticamente">
            <a:extLst>
              <a:ext uri="{FF2B5EF4-FFF2-40B4-BE49-F238E27FC236}">
                <a16:creationId xmlns:a16="http://schemas.microsoft.com/office/drawing/2014/main" id="{5C7C78D3-A50E-44F5-90C9-D4601024F66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7C61B4FD-5086-4381-BFA5-2EC37FC62992}"/>
              </a:ext>
            </a:extLst>
          </p:cNvPr>
          <p:cNvSpPr txBox="1"/>
          <p:nvPr/>
        </p:nvSpPr>
        <p:spPr>
          <a:xfrm>
            <a:off x="1958944" y="1185706"/>
            <a:ext cx="5226111" cy="35394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rgbClr val="CC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Em direções opostas,</a:t>
            </a:r>
          </a:p>
          <a:p>
            <a:pPr algn="ctr"/>
            <a:r>
              <a:rPr lang="pt-BR" sz="3200" b="1" dirty="0">
                <a:solidFill>
                  <a:srgbClr val="CC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 busca de um na procura do outro,</a:t>
            </a:r>
          </a:p>
          <a:p>
            <a:pPr algn="ctr"/>
            <a:r>
              <a:rPr lang="pt-BR" sz="3200" b="1" dirty="0">
                <a:solidFill>
                  <a:srgbClr val="CC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 cada novo encontrar,</a:t>
            </a:r>
          </a:p>
          <a:p>
            <a:pPr algn="ctr"/>
            <a:r>
              <a:rPr lang="pt-BR" sz="3200" b="1" dirty="0">
                <a:solidFill>
                  <a:srgbClr val="CC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recomeçar e realizar,</a:t>
            </a:r>
          </a:p>
          <a:p>
            <a:pPr algn="ctr"/>
            <a:r>
              <a:rPr lang="pt-BR" sz="3200" b="1" dirty="0">
                <a:solidFill>
                  <a:srgbClr val="CC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quem sabe fará revelar</a:t>
            </a:r>
          </a:p>
          <a:p>
            <a:pPr algn="ctr"/>
            <a:r>
              <a:rPr lang="pt-BR" sz="3200" b="1" dirty="0">
                <a:solidFill>
                  <a:srgbClr val="CC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um só lugar.</a:t>
            </a:r>
          </a:p>
          <a:p>
            <a:pPr algn="ctr"/>
            <a:r>
              <a:rPr lang="pt-BR" sz="3200" b="1" dirty="0">
                <a:solidFill>
                  <a:srgbClr val="CC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7506639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0000">
        <p:split orient="vert"/>
      </p:transition>
    </mc:Choice>
    <mc:Fallback>
      <p:transition spd="slow" advTm="10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Uma imagem contendo mesa&#10;&#10;Descrição gerada automaticamente">
            <a:extLst>
              <a:ext uri="{FF2B5EF4-FFF2-40B4-BE49-F238E27FC236}">
                <a16:creationId xmlns:a16="http://schemas.microsoft.com/office/drawing/2014/main" id="{93279CE6-F935-4405-8C06-9350B782D83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 descr="Mulher em pé em frente a água&#10;&#10;Descrição gerada automaticamente">
            <a:extLst>
              <a:ext uri="{FF2B5EF4-FFF2-40B4-BE49-F238E27FC236}">
                <a16:creationId xmlns:a16="http://schemas.microsoft.com/office/drawing/2014/main" id="{DD4EACD5-685B-45ED-9973-59B033B83BD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121" y="4762"/>
            <a:ext cx="8835655" cy="5133975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2533778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:dissolve/>
      </p:transition>
    </mc:Choice>
    <mc:Fallback>
      <p:transition spd="slow" advTm="3000">
        <p:dissolv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 descr="Mulher com flor no cabelo&#10;&#10;Descrição gerada automaticamente">
            <a:extLst>
              <a:ext uri="{FF2B5EF4-FFF2-40B4-BE49-F238E27FC236}">
                <a16:creationId xmlns:a16="http://schemas.microsoft.com/office/drawing/2014/main" id="{0356CAD0-FDC3-4E3B-939E-0BC60E2A8C3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8" name="CaixaDeTexto 7">
            <a:extLst>
              <a:ext uri="{FF2B5EF4-FFF2-40B4-BE49-F238E27FC236}">
                <a16:creationId xmlns:a16="http://schemas.microsoft.com/office/drawing/2014/main" id="{A9B1CC56-5ED1-4AED-B248-85BA8B2A7942}"/>
              </a:ext>
            </a:extLst>
          </p:cNvPr>
          <p:cNvSpPr txBox="1"/>
          <p:nvPr/>
        </p:nvSpPr>
        <p:spPr>
          <a:xfrm>
            <a:off x="1497205" y="4471517"/>
            <a:ext cx="148470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3200" b="1" dirty="0" err="1">
                <a:solidFill>
                  <a:srgbClr val="CC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ZzCouto</a:t>
            </a:r>
            <a:endParaRPr lang="pt-BR" sz="3200" b="1" dirty="0">
              <a:solidFill>
                <a:srgbClr val="CC00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10" name="CaixaDeTexto 9">
            <a:extLst>
              <a:ext uri="{FF2B5EF4-FFF2-40B4-BE49-F238E27FC236}">
                <a16:creationId xmlns:a16="http://schemas.microsoft.com/office/drawing/2014/main" id="{769956D0-F82B-4687-A1BA-E9CDF86D6B11}"/>
              </a:ext>
            </a:extLst>
          </p:cNvPr>
          <p:cNvSpPr txBox="1"/>
          <p:nvPr/>
        </p:nvSpPr>
        <p:spPr>
          <a:xfrm>
            <a:off x="5341356" y="4549662"/>
            <a:ext cx="230543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3200" b="1" dirty="0">
                <a:solidFill>
                  <a:srgbClr val="CC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Menegatt</a:t>
            </a:r>
          </a:p>
        </p:txBody>
      </p:sp>
    </p:spTree>
    <p:extLst>
      <p:ext uri="{BB962C8B-B14F-4D97-AF65-F5344CB8AC3E}">
        <p14:creationId xmlns:p14="http://schemas.microsoft.com/office/powerpoint/2010/main" val="220119468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3000">
        <p15:prstTrans prst="prestige"/>
      </p:transition>
    </mc:Choice>
    <mc:Fallback>
      <p:transition spd="slow" advTm="3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Vaso de flores&#10;&#10;Descrição gerada automaticamente">
            <a:extLst>
              <a:ext uri="{FF2B5EF4-FFF2-40B4-BE49-F238E27FC236}">
                <a16:creationId xmlns:a16="http://schemas.microsoft.com/office/drawing/2014/main" id="{5C7C78D3-A50E-44F5-90C9-D4601024F66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FCA051BE-AB7C-4F6A-8469-1EC181D5ABF9}"/>
              </a:ext>
            </a:extLst>
          </p:cNvPr>
          <p:cNvSpPr txBox="1"/>
          <p:nvPr/>
        </p:nvSpPr>
        <p:spPr>
          <a:xfrm>
            <a:off x="1535752" y="884255"/>
            <a:ext cx="6072496" cy="40626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solidFill>
                  <a:srgbClr val="CC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Acervo Pessoal</a:t>
            </a:r>
          </a:p>
          <a:p>
            <a:pPr algn="ctr"/>
            <a:r>
              <a:rPr lang="pt-BR" sz="2400" b="1" dirty="0">
                <a:solidFill>
                  <a:srgbClr val="CC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Texto: </a:t>
            </a:r>
            <a:r>
              <a:rPr lang="pt-BR" sz="2400" b="1" dirty="0" err="1">
                <a:solidFill>
                  <a:srgbClr val="CC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ZzCouto</a:t>
            </a:r>
            <a:endParaRPr lang="pt-BR" sz="2400" b="1" dirty="0">
              <a:solidFill>
                <a:srgbClr val="CC00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 err="1">
                <a:solidFill>
                  <a:srgbClr val="CC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Música:André</a:t>
            </a:r>
            <a:r>
              <a:rPr lang="pt-BR" sz="2400" b="1" dirty="0">
                <a:solidFill>
                  <a:srgbClr val="CC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400" b="1" dirty="0" err="1">
                <a:solidFill>
                  <a:srgbClr val="CC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Rieu-My</a:t>
            </a:r>
            <a:r>
              <a:rPr lang="pt-BR" sz="2400" b="1" dirty="0">
                <a:solidFill>
                  <a:srgbClr val="CC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Heart Will Go</a:t>
            </a:r>
          </a:p>
          <a:p>
            <a:pPr algn="ctr"/>
            <a:r>
              <a:rPr lang="pt-BR" sz="24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http://www.sergrasan.com.br/cleoslides</a:t>
            </a:r>
          </a:p>
          <a:p>
            <a:pPr algn="ctr"/>
            <a:r>
              <a:rPr lang="pt-BR" sz="2400" b="1" dirty="0">
                <a:solidFill>
                  <a:srgbClr val="CC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no Youtube:</a:t>
            </a:r>
          </a:p>
          <a:p>
            <a:pPr algn="ctr"/>
            <a:r>
              <a:rPr lang="pt-BR" sz="24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http://www.youtube.com/c/CleoniceMenegattGoelzer</a:t>
            </a:r>
          </a:p>
          <a:p>
            <a:pPr algn="ctr"/>
            <a:endParaRPr lang="pt-BR" sz="2400" b="1" dirty="0">
              <a:solidFill>
                <a:srgbClr val="CC00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>
                <a:solidFill>
                  <a:srgbClr val="CC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Criação, Formatação e Edição:</a:t>
            </a:r>
          </a:p>
          <a:p>
            <a:pPr algn="ctr"/>
            <a:r>
              <a:rPr lang="pt-BR" sz="2400" b="1" dirty="0">
                <a:solidFill>
                  <a:srgbClr val="CC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Menegatt</a:t>
            </a:r>
          </a:p>
          <a:p>
            <a:pPr algn="ctr"/>
            <a:r>
              <a:rPr lang="pt-BR" sz="24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cmenegatt2016@gmail.com</a:t>
            </a: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3750087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circle/>
      </p:transition>
    </mc:Choice>
    <mc:Fallback>
      <p:transition spd="slow" advTm="13000">
        <p:circle/>
      </p:transition>
    </mc:Fallback>
  </mc:AlternateContent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106</TotalTime>
  <Words>177</Words>
  <Application>Microsoft Office PowerPoint</Application>
  <PresentationFormat>Apresentação na tela (16:9)</PresentationFormat>
  <Paragraphs>36</Paragraphs>
  <Slides>12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12</vt:i4>
      </vt:variant>
    </vt:vector>
  </HeadingPairs>
  <TitlesOfParts>
    <vt:vector size="17" baseType="lpstr">
      <vt:lpstr>Arial</vt:lpstr>
      <vt:lpstr>Calibri</vt:lpstr>
      <vt:lpstr>Calibri Light</vt:lpstr>
      <vt:lpstr>Monotype Corsiva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Cleonice Menegatt</dc:creator>
  <cp:lastModifiedBy>Cleonice Menegatt</cp:lastModifiedBy>
  <cp:revision>12</cp:revision>
  <dcterms:created xsi:type="dcterms:W3CDTF">2020-07-24T01:21:47Z</dcterms:created>
  <dcterms:modified xsi:type="dcterms:W3CDTF">2020-07-29T02:28:33Z</dcterms:modified>
</cp:coreProperties>
</file>