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5" r:id="rId6"/>
    <p:sldId id="264" r:id="rId7"/>
    <p:sldId id="261" r:id="rId8"/>
    <p:sldId id="266" r:id="rId9"/>
    <p:sldId id="262" r:id="rId10"/>
    <p:sldId id="267" r:id="rId11"/>
    <p:sldId id="258" r:id="rId12"/>
    <p:sldId id="263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713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7810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0624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171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8043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0036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3192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082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0373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006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4324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01056-557D-4482-BCFE-73CEC49913CC}" type="datetimeFigureOut">
              <a:rPr lang="pt-BR" smtClean="0"/>
              <a:t>19/06/2020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B6489-4DFD-43F5-A891-EE09A603E7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7029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apete, tecido&#10;&#10;Descrição gerada automaticamente">
            <a:extLst>
              <a:ext uri="{FF2B5EF4-FFF2-40B4-BE49-F238E27FC236}">
                <a16:creationId xmlns:a16="http://schemas.microsoft.com/office/drawing/2014/main" id="{96825411-B6DF-4E76-AEB6-5EE80E461F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Francis Goya   El Condor Pasa-[AudioTrimmer.com]-[AudioTrimmer.com]">
            <a:hlinkClick r:id="" action="ppaction://media"/>
            <a:extLst>
              <a:ext uri="{FF2B5EF4-FFF2-40B4-BE49-F238E27FC236}">
                <a16:creationId xmlns:a16="http://schemas.microsoft.com/office/drawing/2014/main" id="{D3F42142-8F56-4324-B934-73754A3C7C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47894" y="26487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9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óveis, tapete, espelho, cortina&#10;&#10;Descrição gerada automaticamente">
            <a:extLst>
              <a:ext uri="{FF2B5EF4-FFF2-40B4-BE49-F238E27FC236}">
                <a16:creationId xmlns:a16="http://schemas.microsoft.com/office/drawing/2014/main" id="{49629EE8-9341-43F6-AC0A-3CE754A9A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9E984C9-24E4-4328-8B2D-DA19E2844317}"/>
              </a:ext>
            </a:extLst>
          </p:cNvPr>
          <p:cNvSpPr/>
          <p:nvPr/>
        </p:nvSpPr>
        <p:spPr>
          <a:xfrm>
            <a:off x="2053474" y="1014884"/>
            <a:ext cx="5037051" cy="12950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10160">
                  <a:solidFill>
                    <a:srgbClr val="666699"/>
                  </a:solidFill>
                  <a:prstDash val="solid"/>
                </a:ln>
                <a:solidFill>
                  <a:srgbClr val="66003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Sintonia E Ação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0F7A6E4-A941-4C5B-9849-592793BA090A}"/>
              </a:ext>
            </a:extLst>
          </p:cNvPr>
          <p:cNvSpPr/>
          <p:nvPr/>
        </p:nvSpPr>
        <p:spPr>
          <a:xfrm>
            <a:off x="2712355" y="2803387"/>
            <a:ext cx="37192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5400" b="1" cap="none" spc="0" dirty="0" err="1">
                <a:ln w="10160">
                  <a:solidFill>
                    <a:srgbClr val="666699"/>
                  </a:solidFill>
                  <a:prstDash val="solid"/>
                </a:ln>
                <a:solidFill>
                  <a:srgbClr val="66003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Cema</a:t>
            </a:r>
            <a:r>
              <a:rPr lang="pt-BR" sz="5400" b="1" cap="none" spc="0" dirty="0">
                <a:ln w="10160">
                  <a:solidFill>
                    <a:srgbClr val="666699"/>
                  </a:solidFill>
                  <a:prstDash val="solid"/>
                </a:ln>
                <a:solidFill>
                  <a:srgbClr val="66003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pt-BR" sz="5400" b="1" cap="none" spc="0" dirty="0" err="1">
                <a:ln w="10160">
                  <a:solidFill>
                    <a:srgbClr val="666699"/>
                  </a:solidFill>
                  <a:prstDash val="solid"/>
                </a:ln>
                <a:solidFill>
                  <a:srgbClr val="660033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Raizer</a:t>
            </a:r>
            <a:endParaRPr lang="pt-BR" sz="5400" b="1" cap="none" spc="0" dirty="0">
              <a:ln w="10160">
                <a:solidFill>
                  <a:srgbClr val="666699"/>
                </a:solidFill>
                <a:prstDash val="solid"/>
              </a:ln>
              <a:solidFill>
                <a:srgbClr val="660033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36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óveis, tapete, espelho, cortina&#10;&#10;Descrição gerada automaticamente">
            <a:extLst>
              <a:ext uri="{FF2B5EF4-FFF2-40B4-BE49-F238E27FC236}">
                <a16:creationId xmlns:a16="http://schemas.microsoft.com/office/drawing/2014/main" id="{49629EE8-9341-43F6-AC0A-3CE754A9A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9606BE9-D93B-434A-A121-0FFE8CAA1803}"/>
              </a:ext>
            </a:extLst>
          </p:cNvPr>
          <p:cNvSpPr txBox="1"/>
          <p:nvPr/>
        </p:nvSpPr>
        <p:spPr>
          <a:xfrm>
            <a:off x="1336599" y="1858945"/>
            <a:ext cx="41889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Há instantes</a:t>
            </a:r>
          </a:p>
          <a:p>
            <a:pPr algn="ctr"/>
            <a:r>
              <a:rPr lang="pt-BR" sz="32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Que unem os seres...</a:t>
            </a:r>
          </a:p>
        </p:txBody>
      </p:sp>
      <p:pic>
        <p:nvPicPr>
          <p:cNvPr id="6" name="Imagem 5" descr="Uma imagem contendo tapete, tecido, espelho&#10;&#10;Descrição gerada automaticamente">
            <a:extLst>
              <a:ext uri="{FF2B5EF4-FFF2-40B4-BE49-F238E27FC236}">
                <a16:creationId xmlns:a16="http://schemas.microsoft.com/office/drawing/2014/main" id="{D98753B7-D167-4CCA-ABAD-CA0DDA37A3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389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5000">
        <p15:prstTrans prst="prestige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óveis, tapete, espelho, cortina&#10;&#10;Descrição gerada automaticamente">
            <a:extLst>
              <a:ext uri="{FF2B5EF4-FFF2-40B4-BE49-F238E27FC236}">
                <a16:creationId xmlns:a16="http://schemas.microsoft.com/office/drawing/2014/main" id="{49629EE8-9341-43F6-AC0A-3CE754A9A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D11F931-9886-4EBB-B2E6-A9DED5D18AFE}"/>
              </a:ext>
            </a:extLst>
          </p:cNvPr>
          <p:cNvSpPr txBox="1"/>
          <p:nvPr/>
        </p:nvSpPr>
        <p:spPr>
          <a:xfrm>
            <a:off x="1163569" y="1534510"/>
            <a:ext cx="531908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Às vezes momentos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Tão fortes e trágicos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Que nos envolvem para sempre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Impossível explicar...</a:t>
            </a:r>
          </a:p>
        </p:txBody>
      </p:sp>
      <p:pic>
        <p:nvPicPr>
          <p:cNvPr id="6" name="Imagem 5" descr="Uma imagem contendo tapete, espelho&#10;&#10;Descrição gerada automaticamente">
            <a:extLst>
              <a:ext uri="{FF2B5EF4-FFF2-40B4-BE49-F238E27FC236}">
                <a16:creationId xmlns:a16="http://schemas.microsoft.com/office/drawing/2014/main" id="{FC417E2F-BD7C-417E-9A99-F6F379D76C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786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apete, tecido&#10;&#10;Descrição gerada automaticamente">
            <a:extLst>
              <a:ext uri="{FF2B5EF4-FFF2-40B4-BE49-F238E27FC236}">
                <a16:creationId xmlns:a16="http://schemas.microsoft.com/office/drawing/2014/main" id="{96825411-B6DF-4E76-AEB6-5EE80E461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caixa, flor&#10;&#10;Descrição gerada automaticamente">
            <a:extLst>
              <a:ext uri="{FF2B5EF4-FFF2-40B4-BE49-F238E27FC236}">
                <a16:creationId xmlns:a16="http://schemas.microsoft.com/office/drawing/2014/main" id="{9498A8A6-21A2-4DE6-8536-AE1D2E3F3D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460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glitter dir="d" pattern="hexagon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óveis, tapete, espelho, cortina&#10;&#10;Descrição gerada automaticamente">
            <a:extLst>
              <a:ext uri="{FF2B5EF4-FFF2-40B4-BE49-F238E27FC236}">
                <a16:creationId xmlns:a16="http://schemas.microsoft.com/office/drawing/2014/main" id="{49629EE8-9341-43F6-AC0A-3CE754A9A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5CA8D9E-B21C-4ADC-A17E-AAF50A86B406}"/>
              </a:ext>
            </a:extLst>
          </p:cNvPr>
          <p:cNvSpPr txBox="1"/>
          <p:nvPr/>
        </p:nvSpPr>
        <p:spPr>
          <a:xfrm>
            <a:off x="1125584" y="1923393"/>
            <a:ext cx="51219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Tão impressionantes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Que acontecem em sintonia...</a:t>
            </a:r>
          </a:p>
        </p:txBody>
      </p:sp>
      <p:pic>
        <p:nvPicPr>
          <p:cNvPr id="6" name="Imagem 5" descr="Uma imagem contendo tapete, tecido, espelho, cortina&#10;&#10;Descrição gerada automaticamente">
            <a:extLst>
              <a:ext uri="{FF2B5EF4-FFF2-40B4-BE49-F238E27FC236}">
                <a16:creationId xmlns:a16="http://schemas.microsoft.com/office/drawing/2014/main" id="{FFFB03DF-D391-4A59-ADC5-02D5DD8838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55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split orient="vert"/>
      </p:transition>
    </mc:Choice>
    <mc:Fallback>
      <p:transition spd="slow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óveis, tapete, espelho, cortina&#10;&#10;Descrição gerada automaticamente">
            <a:extLst>
              <a:ext uri="{FF2B5EF4-FFF2-40B4-BE49-F238E27FC236}">
                <a16:creationId xmlns:a16="http://schemas.microsoft.com/office/drawing/2014/main" id="{49629EE8-9341-43F6-AC0A-3CE754A9A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349B285-5B53-4101-A11C-1D4EDA51A88F}"/>
              </a:ext>
            </a:extLst>
          </p:cNvPr>
          <p:cNvSpPr txBox="1"/>
          <p:nvPr/>
        </p:nvSpPr>
        <p:spPr>
          <a:xfrm>
            <a:off x="1163255" y="1879252"/>
            <a:ext cx="520847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Há nobreza no mundo inteiro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Pensamentos, palavras e ações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Se tornam sólidos...</a:t>
            </a:r>
          </a:p>
        </p:txBody>
      </p:sp>
      <p:pic>
        <p:nvPicPr>
          <p:cNvPr id="6" name="Imagem 5" descr="Uma imagem contendo tapete, caixa&#10;&#10;Descrição gerada automaticamente">
            <a:extLst>
              <a:ext uri="{FF2B5EF4-FFF2-40B4-BE49-F238E27FC236}">
                <a16:creationId xmlns:a16="http://schemas.microsoft.com/office/drawing/2014/main" id="{2B7A4306-A163-42CE-AF16-801A22C1ED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5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apete, tecido&#10;&#10;Descrição gerada automaticamente">
            <a:extLst>
              <a:ext uri="{FF2B5EF4-FFF2-40B4-BE49-F238E27FC236}">
                <a16:creationId xmlns:a16="http://schemas.microsoft.com/office/drawing/2014/main" id="{96825411-B6DF-4E76-AEB6-5EE80E461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espelho&#10;&#10;Descrição gerada automaticamente">
            <a:extLst>
              <a:ext uri="{FF2B5EF4-FFF2-40B4-BE49-F238E27FC236}">
                <a16:creationId xmlns:a16="http://schemas.microsoft.com/office/drawing/2014/main" id="{47C2A624-7D3A-4A78-A628-DA35AAFD69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óveis, tapete, espelho, cortina&#10;&#10;Descrição gerada automaticamente">
            <a:extLst>
              <a:ext uri="{FF2B5EF4-FFF2-40B4-BE49-F238E27FC236}">
                <a16:creationId xmlns:a16="http://schemas.microsoft.com/office/drawing/2014/main" id="{49629EE8-9341-43F6-AC0A-3CE754A9A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588C2E-7513-4713-A874-BC8B21A57210}"/>
              </a:ext>
            </a:extLst>
          </p:cNvPr>
          <p:cNvSpPr txBox="1"/>
          <p:nvPr/>
        </p:nvSpPr>
        <p:spPr>
          <a:xfrm>
            <a:off x="1126124" y="1663809"/>
            <a:ext cx="530465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E transmitem segurança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Desfazem medos e dúvidas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Mantém vivos os sentimentos </a:t>
            </a:r>
          </a:p>
          <a:p>
            <a:pPr algn="ctr"/>
            <a:r>
              <a:rPr lang="pt-BR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De amor.</a:t>
            </a:r>
          </a:p>
        </p:txBody>
      </p:sp>
      <p:pic>
        <p:nvPicPr>
          <p:cNvPr id="8" name="Imagem 7" descr="Uma imagem contendo espelho, tapete&#10;&#10;Descrição gerada automaticamente">
            <a:extLst>
              <a:ext uri="{FF2B5EF4-FFF2-40B4-BE49-F238E27FC236}">
                <a16:creationId xmlns:a16="http://schemas.microsoft.com/office/drawing/2014/main" id="{70EC09B9-ED5C-481C-A236-7DEF15C857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97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tapete, tecido&#10;&#10;Descrição gerada automaticamente">
            <a:extLst>
              <a:ext uri="{FF2B5EF4-FFF2-40B4-BE49-F238E27FC236}">
                <a16:creationId xmlns:a16="http://schemas.microsoft.com/office/drawing/2014/main" id="{96825411-B6DF-4E76-AEB6-5EE80E461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6A62B76-04FC-44FD-8EC9-9C8BDD8B2A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63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porta-retrato&#10;&#10;Descrição gerada automaticamente">
            <a:extLst>
              <a:ext uri="{FF2B5EF4-FFF2-40B4-BE49-F238E27FC236}">
                <a16:creationId xmlns:a16="http://schemas.microsoft.com/office/drawing/2014/main" id="{47320242-B1FE-4BA9-A892-BDE4CE73F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8BBA73EB-F18E-4E69-A7B7-95341750F0F2}"/>
              </a:ext>
            </a:extLst>
          </p:cNvPr>
          <p:cNvSpPr txBox="1"/>
          <p:nvPr/>
        </p:nvSpPr>
        <p:spPr>
          <a:xfrm>
            <a:off x="1316333" y="4641529"/>
            <a:ext cx="19303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Cema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Raizer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EEB0C1C8-CB2D-4011-A127-BB52D4519DB7}"/>
              </a:ext>
            </a:extLst>
          </p:cNvPr>
          <p:cNvSpPr txBox="1"/>
          <p:nvPr/>
        </p:nvSpPr>
        <p:spPr>
          <a:xfrm>
            <a:off x="5479451" y="4650488"/>
            <a:ext cx="2247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24560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móveis, tapete, espelho, cortina&#10;&#10;Descrição gerada automaticamente">
            <a:extLst>
              <a:ext uri="{FF2B5EF4-FFF2-40B4-BE49-F238E27FC236}">
                <a16:creationId xmlns:a16="http://schemas.microsoft.com/office/drawing/2014/main" id="{49629EE8-9341-43F6-AC0A-3CE754A9A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A598D39-DE26-4F5F-AF1C-440E4D97AB94}"/>
              </a:ext>
            </a:extLst>
          </p:cNvPr>
          <p:cNvSpPr txBox="1"/>
          <p:nvPr/>
        </p:nvSpPr>
        <p:spPr>
          <a:xfrm>
            <a:off x="1247426" y="1034980"/>
            <a:ext cx="6470041" cy="3377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Texto: </a:t>
            </a:r>
            <a:r>
              <a:rPr lang="pt-BR" sz="20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Cema</a:t>
            </a:r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pt-BR" sz="20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Raizer</a:t>
            </a:r>
            <a:endParaRPr lang="pt-BR" sz="2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Música: Francis Goya-El Condor </a:t>
            </a:r>
            <a:r>
              <a:rPr lang="pt-BR" sz="2000" b="1" dirty="0" err="1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Pasa</a:t>
            </a:r>
            <a:endParaRPr lang="pt-BR" sz="2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8786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curtains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121</Words>
  <Application>Microsoft Office PowerPoint</Application>
  <PresentationFormat>Apresentação na tela (16:9)</PresentationFormat>
  <Paragraphs>28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MV Boli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12</cp:revision>
  <dcterms:created xsi:type="dcterms:W3CDTF">2020-05-19T01:02:29Z</dcterms:created>
  <dcterms:modified xsi:type="dcterms:W3CDTF">2020-06-20T00:05:27Z</dcterms:modified>
</cp:coreProperties>
</file>