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60" r:id="rId5"/>
    <p:sldId id="261" r:id="rId6"/>
    <p:sldId id="267" r:id="rId7"/>
    <p:sldId id="264" r:id="rId8"/>
    <p:sldId id="266" r:id="rId9"/>
    <p:sldId id="263" r:id="rId10"/>
    <p:sldId id="268" r:id="rId11"/>
    <p:sldId id="262" r:id="rId12"/>
    <p:sldId id="269" r:id="rId13"/>
    <p:sldId id="259" r:id="rId14"/>
    <p:sldId id="27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752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3215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840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150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0193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948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166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715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80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5654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671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8D37A-CB25-4995-BB36-382C5250D8E6}" type="datetimeFigureOut">
              <a:rPr lang="pt-BR" smtClean="0"/>
              <a:t>03/04/2023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FDC84-6870-49D9-A93A-E936718134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1646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54D879-8782-4FB0-AF5D-5487339479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3" y="86932"/>
            <a:ext cx="8983014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 descr="Uma imagem contendo tecido, caixa, tapete&#10;&#10;Descrição gerada automaticamente">
            <a:extLst>
              <a:ext uri="{FF2B5EF4-FFF2-40B4-BE49-F238E27FC236}">
                <a16:creationId xmlns:a16="http://schemas.microsoft.com/office/drawing/2014/main" id="{E123947F-7E4D-46E4-B429-125E3864C5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1 Lady Gaga – Shallow  instrumental-[AudioTrimmer.com]">
            <a:hlinkClick r:id="" action="ppaction://media"/>
            <a:extLst>
              <a:ext uri="{FF2B5EF4-FFF2-40B4-BE49-F238E27FC236}">
                <a16:creationId xmlns:a16="http://schemas.microsoft.com/office/drawing/2014/main" id="{E6461DA7-BB38-4504-B2D3-0A6DF49014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42145" y="243008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97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16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apa&#10;&#10;Descrição gerada automaticamente">
            <a:extLst>
              <a:ext uri="{FF2B5EF4-FFF2-40B4-BE49-F238E27FC236}">
                <a16:creationId xmlns:a16="http://schemas.microsoft.com/office/drawing/2014/main" id="{86DD0343-91C6-443D-83A8-83380C35E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03" y="252620"/>
            <a:ext cx="8345510" cy="4839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5A52FA7-71F8-47F8-8B1A-D31E27327CFF}"/>
              </a:ext>
            </a:extLst>
          </p:cNvPr>
          <p:cNvSpPr/>
          <p:nvPr/>
        </p:nvSpPr>
        <p:spPr>
          <a:xfrm>
            <a:off x="2814173" y="1130121"/>
            <a:ext cx="3686438" cy="124696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 Espera Dela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E952C55-A0A4-4F21-9AA6-A6A2CAC768E3}"/>
              </a:ext>
            </a:extLst>
          </p:cNvPr>
          <p:cNvSpPr/>
          <p:nvPr/>
        </p:nvSpPr>
        <p:spPr>
          <a:xfrm>
            <a:off x="2001133" y="2662578"/>
            <a:ext cx="359627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397186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54D879-8782-4FB0-AF5D-548733947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3" y="0"/>
            <a:ext cx="8983014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9CB7FFFB-1D7E-4E7C-A21B-5E8F8D0773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74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apa&#10;&#10;Descrição gerada automaticamente">
            <a:extLst>
              <a:ext uri="{FF2B5EF4-FFF2-40B4-BE49-F238E27FC236}">
                <a16:creationId xmlns:a16="http://schemas.microsoft.com/office/drawing/2014/main" id="{86DD0343-91C6-443D-83A8-83380C35E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44" y="96592"/>
            <a:ext cx="8345510" cy="4839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35B222-E5C3-41CC-BB6B-EC11E342358D}"/>
              </a:ext>
            </a:extLst>
          </p:cNvPr>
          <p:cNvSpPr txBox="1"/>
          <p:nvPr/>
        </p:nvSpPr>
        <p:spPr>
          <a:xfrm>
            <a:off x="1915195" y="1152130"/>
            <a:ext cx="554376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te sonho, se te espero e desespero,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Maior é a minha vontade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te ter nos meus braços, como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 amanhã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Fosse uma simples consequência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nosso amor.</a:t>
            </a:r>
          </a:p>
        </p:txBody>
      </p:sp>
    </p:spTree>
    <p:extLst>
      <p:ext uri="{BB962C8B-B14F-4D97-AF65-F5344CB8AC3E}">
        <p14:creationId xmlns:p14="http://schemas.microsoft.com/office/powerpoint/2010/main" val="102033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conveyor dir="l"/>
      </p:transition>
    </mc:Choice>
    <mc:Fallback>
      <p:transition spd="slow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54D879-8782-4FB0-AF5D-548733947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3" y="0"/>
            <a:ext cx="8983014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 descr="Uma imagem contendo cama, cortina&#10;&#10;Descrição gerada automaticamente">
            <a:extLst>
              <a:ext uri="{FF2B5EF4-FFF2-40B4-BE49-F238E27FC236}">
                <a16:creationId xmlns:a16="http://schemas.microsoft.com/office/drawing/2014/main" id="{AC41C64A-C7CF-4626-98C6-7B94805104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8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erris dir="l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apa&#10;&#10;Descrição gerada automaticamente">
            <a:extLst>
              <a:ext uri="{FF2B5EF4-FFF2-40B4-BE49-F238E27FC236}">
                <a16:creationId xmlns:a16="http://schemas.microsoft.com/office/drawing/2014/main" id="{86DD0343-91C6-443D-83A8-83380C35E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44" y="96592"/>
            <a:ext cx="8345510" cy="4839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76E137E-FDD2-400C-AA14-8982F1EF2208}"/>
              </a:ext>
            </a:extLst>
          </p:cNvPr>
          <p:cNvSpPr txBox="1"/>
          <p:nvPr/>
        </p:nvSpPr>
        <p:spPr>
          <a:xfrm>
            <a:off x="2402518" y="1371600"/>
            <a:ext cx="483844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nada nem ninguém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pode aqui supor,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bem da verdade e dos factos,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tamanho do nosso amor.</a:t>
            </a:r>
          </a:p>
        </p:txBody>
      </p:sp>
    </p:spTree>
    <p:extLst>
      <p:ext uri="{BB962C8B-B14F-4D97-AF65-F5344CB8AC3E}">
        <p14:creationId xmlns:p14="http://schemas.microsoft.com/office/powerpoint/2010/main" val="342545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sh dir="r"/>
      </p:transition>
    </mc:Choice>
    <mc:Fallback>
      <p:transition spd="slow" advTm="9000">
        <p:push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54D879-8782-4FB0-AF5D-548733947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3" y="0"/>
            <a:ext cx="8983014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 descr="Pessoa com a mão no queixo&#10;&#10;Descrição gerada automaticamente com confiança baixa">
            <a:extLst>
              <a:ext uri="{FF2B5EF4-FFF2-40B4-BE49-F238E27FC236}">
                <a16:creationId xmlns:a16="http://schemas.microsoft.com/office/drawing/2014/main" id="{8C52ADCD-4155-494A-B3FD-911B8AB1CD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0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apa&#10;&#10;Descrição gerada automaticamente">
            <a:extLst>
              <a:ext uri="{FF2B5EF4-FFF2-40B4-BE49-F238E27FC236}">
                <a16:creationId xmlns:a16="http://schemas.microsoft.com/office/drawing/2014/main" id="{86DD0343-91C6-443D-83A8-83380C35E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20" y="1"/>
            <a:ext cx="8345510" cy="4839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A611E6-5970-4BDD-8D79-1F2F1062AAB2}"/>
              </a:ext>
            </a:extLst>
          </p:cNvPr>
          <p:cNvSpPr txBox="1"/>
          <p:nvPr/>
        </p:nvSpPr>
        <p:spPr>
          <a:xfrm>
            <a:off x="1519721" y="878983"/>
            <a:ext cx="6104556" cy="28161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E, embora separados, por este oceano 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frustra e sustenta, dia após dia, 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convulsão de nossos desejos 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íntimos, 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ele que nos eleva 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outros patamares,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muitos teimam em negar.</a:t>
            </a:r>
          </a:p>
        </p:txBody>
      </p:sp>
    </p:spTree>
    <p:extLst>
      <p:ext uri="{BB962C8B-B14F-4D97-AF65-F5344CB8AC3E}">
        <p14:creationId xmlns:p14="http://schemas.microsoft.com/office/powerpoint/2010/main" val="3519154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ferris dir="r"/>
      </p:transition>
    </mc:Choice>
    <mc:Fallback>
      <p:transition spd="slow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54D879-8782-4FB0-AF5D-548733947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3" y="0"/>
            <a:ext cx="8983014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FC3E517D-2E54-43DC-93C9-02C00D51A7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apa&#10;&#10;Descrição gerada automaticamente">
            <a:extLst>
              <a:ext uri="{FF2B5EF4-FFF2-40B4-BE49-F238E27FC236}">
                <a16:creationId xmlns:a16="http://schemas.microsoft.com/office/drawing/2014/main" id="{86DD0343-91C6-443D-83A8-83380C35E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7" y="74859"/>
            <a:ext cx="8345510" cy="4839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35C6F3-7C5E-4E8E-8BEF-DBB412A55829}"/>
              </a:ext>
            </a:extLst>
          </p:cNvPr>
          <p:cNvSpPr txBox="1"/>
          <p:nvPr/>
        </p:nvSpPr>
        <p:spPr>
          <a:xfrm>
            <a:off x="1744913" y="844409"/>
            <a:ext cx="56541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Verdade, porém, se diga que já não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posso passar sem ti, e é com 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rosto que brinco, vendo-me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outra vez menino, à espera dela,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à espera dela.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  <a:p>
            <a:pPr algn="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20/07/07</a:t>
            </a:r>
          </a:p>
        </p:txBody>
      </p:sp>
    </p:spTree>
    <p:extLst>
      <p:ext uri="{BB962C8B-B14F-4D97-AF65-F5344CB8AC3E}">
        <p14:creationId xmlns:p14="http://schemas.microsoft.com/office/powerpoint/2010/main" val="2087291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push dir="d"/>
      </p:transition>
    </mc:Choice>
    <mc:Fallback>
      <p:transition spd="slow" advTm="12000">
        <p:push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54D879-8782-4FB0-AF5D-548733947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3" y="0"/>
            <a:ext cx="8983014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 descr="Uma imagem contendo comida, pizza&#10;&#10;Descrição gerada automaticamente">
            <a:extLst>
              <a:ext uri="{FF2B5EF4-FFF2-40B4-BE49-F238E27FC236}">
                <a16:creationId xmlns:a16="http://schemas.microsoft.com/office/drawing/2014/main" id="{6BE5CDBE-AB7F-46D6-B644-071FBC6941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4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DFF5FDC1-A40C-4746-B2B9-EA23F9E24336}"/>
              </a:ext>
            </a:extLst>
          </p:cNvPr>
          <p:cNvSpPr txBox="1"/>
          <p:nvPr/>
        </p:nvSpPr>
        <p:spPr>
          <a:xfrm>
            <a:off x="2229842" y="826768"/>
            <a:ext cx="2162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EFAC3805-BFF8-4479-B072-1E278D25F11D}"/>
              </a:ext>
            </a:extLst>
          </p:cNvPr>
          <p:cNvSpPr txBox="1"/>
          <p:nvPr/>
        </p:nvSpPr>
        <p:spPr>
          <a:xfrm>
            <a:off x="5530998" y="799078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430D03F-5B2F-4518-8DA7-2C64E06C9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90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EE6E5F-E444-46A6-A5FA-3892F995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apa&#10;&#10;Descrição gerada automaticamente">
            <a:extLst>
              <a:ext uri="{FF2B5EF4-FFF2-40B4-BE49-F238E27FC236}">
                <a16:creationId xmlns:a16="http://schemas.microsoft.com/office/drawing/2014/main" id="{86DD0343-91C6-443D-83A8-83380C35E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44" y="96592"/>
            <a:ext cx="8345510" cy="48392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B6C7AA-1AF3-4DB4-9CA0-434FAE921362}"/>
              </a:ext>
            </a:extLst>
          </p:cNvPr>
          <p:cNvSpPr txBox="1"/>
          <p:nvPr/>
        </p:nvSpPr>
        <p:spPr>
          <a:xfrm>
            <a:off x="1825580" y="988478"/>
            <a:ext cx="58920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Humberto (Por decisão do autor, o texto está escrito de acordo com a antiga ortografia).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Lady Gaga-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Shallow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959486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3000">
        <p14:prism dir="u" isContent="1" isInverted="1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216</Words>
  <Application>Microsoft Office PowerPoint</Application>
  <PresentationFormat>Apresentação na tela (16:9)</PresentationFormat>
  <Paragraphs>36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2023-03-27T02:20:43Z</dcterms:created>
  <dcterms:modified xsi:type="dcterms:W3CDTF">2023-04-04T00:25:54Z</dcterms:modified>
</cp:coreProperties>
</file>