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6" r:id="rId3"/>
    <p:sldId id="259" r:id="rId4"/>
    <p:sldId id="263" r:id="rId5"/>
    <p:sldId id="267" r:id="rId6"/>
    <p:sldId id="257" r:id="rId7"/>
    <p:sldId id="268" r:id="rId8"/>
    <p:sldId id="261" r:id="rId9"/>
    <p:sldId id="269" r:id="rId10"/>
    <p:sldId id="260" r:id="rId11"/>
    <p:sldId id="270" r:id="rId12"/>
    <p:sldId id="264" r:id="rId13"/>
    <p:sldId id="271" r:id="rId14"/>
    <p:sldId id="262" r:id="rId15"/>
    <p:sldId id="272" r:id="rId16"/>
    <p:sldId id="265" r:id="rId17"/>
    <p:sldId id="258" r:id="rId18"/>
    <p:sldId id="273" r:id="rId19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3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D649-259A-4910-B86C-958EB5D91C0C}" type="datetimeFigureOut">
              <a:rPr lang="pt-BR" smtClean="0"/>
              <a:t>04/04/2018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C2DDC-104F-4235-B3E5-D54AB42B87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195289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D649-259A-4910-B86C-958EB5D91C0C}" type="datetimeFigureOut">
              <a:rPr lang="pt-BR" smtClean="0"/>
              <a:t>04/04/2018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C2DDC-104F-4235-B3E5-D54AB42B87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82705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D649-259A-4910-B86C-958EB5D91C0C}" type="datetimeFigureOut">
              <a:rPr lang="pt-BR" smtClean="0"/>
              <a:t>04/04/2018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C2DDC-104F-4235-B3E5-D54AB42B87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874580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D649-259A-4910-B86C-958EB5D91C0C}" type="datetimeFigureOut">
              <a:rPr lang="pt-BR" smtClean="0"/>
              <a:t>04/04/2018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C2DDC-104F-4235-B3E5-D54AB42B87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998661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D649-259A-4910-B86C-958EB5D91C0C}" type="datetimeFigureOut">
              <a:rPr lang="pt-BR" smtClean="0"/>
              <a:t>04/04/2018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C2DDC-104F-4235-B3E5-D54AB42B87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2446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D649-259A-4910-B86C-958EB5D91C0C}" type="datetimeFigureOut">
              <a:rPr lang="pt-BR" smtClean="0"/>
              <a:t>04/04/2018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C2DDC-104F-4235-B3E5-D54AB42B87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89395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D649-259A-4910-B86C-958EB5D91C0C}" type="datetimeFigureOut">
              <a:rPr lang="pt-BR" smtClean="0"/>
              <a:t>04/04/2018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C2DDC-104F-4235-B3E5-D54AB42B87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088216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D649-259A-4910-B86C-958EB5D91C0C}" type="datetimeFigureOut">
              <a:rPr lang="pt-BR" smtClean="0"/>
              <a:t>04/04/2018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C2DDC-104F-4235-B3E5-D54AB42B87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08202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D649-259A-4910-B86C-958EB5D91C0C}" type="datetimeFigureOut">
              <a:rPr lang="pt-BR" smtClean="0"/>
              <a:t>04/04/2018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C2DDC-104F-4235-B3E5-D54AB42B87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696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D649-259A-4910-B86C-958EB5D91C0C}" type="datetimeFigureOut">
              <a:rPr lang="pt-BR" smtClean="0"/>
              <a:t>04/04/2018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C2DDC-104F-4235-B3E5-D54AB42B87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230714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27D649-259A-4910-B86C-958EB5D91C0C}" type="datetimeFigureOut">
              <a:rPr lang="pt-BR" smtClean="0"/>
              <a:t>04/04/2018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C2DDC-104F-4235-B3E5-D54AB42B87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04175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3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27D649-259A-4910-B86C-958EB5D91C0C}" type="datetimeFigureOut">
              <a:rPr lang="pt-BR" smtClean="0"/>
              <a:t>04/04/2018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C2DDC-104F-4235-B3E5-D54AB42B87C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738902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Gerard Joling - No More Boleros I Spanish Guitar Version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03634" y="239341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9165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750" advTm="2000"/>
    </mc:Choice>
    <mc:Fallback>
      <p:transition spd="slow" advTm="2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8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/>
          <p:cNvSpPr/>
          <p:nvPr/>
        </p:nvSpPr>
        <p:spPr>
          <a:xfrm>
            <a:off x="1683280" y="920071"/>
            <a:ext cx="3335798" cy="123379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FF66CC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Sabe?!</a:t>
            </a:r>
            <a:endParaRPr lang="pt-BR" sz="5400" b="1" cap="none" spc="50" dirty="0">
              <a:ln w="0">
                <a:solidFill>
                  <a:srgbClr val="FF66CC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Retângulo 2"/>
          <p:cNvSpPr/>
          <p:nvPr/>
        </p:nvSpPr>
        <p:spPr>
          <a:xfrm>
            <a:off x="1546698" y="3073940"/>
            <a:ext cx="3608962" cy="689049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Top">
              <a:avLst/>
            </a:prstTxWarp>
            <a:spAutoFit/>
          </a:bodyPr>
          <a:lstStyle/>
          <a:p>
            <a:pPr algn="ctr"/>
            <a:r>
              <a:rPr lang="pt-BR" sz="5400" b="1" cap="none" spc="50" dirty="0" smtClean="0">
                <a:ln w="0">
                  <a:solidFill>
                    <a:srgbClr val="FF66CC"/>
                  </a:solidFill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Carmo Costa</a:t>
            </a:r>
            <a:endParaRPr lang="pt-BR" sz="5400" b="1" cap="none" spc="50" dirty="0">
              <a:ln w="0">
                <a:solidFill>
                  <a:srgbClr val="FF66CC"/>
                </a:solidFill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1877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2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3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2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25054" y="998483"/>
            <a:ext cx="5283819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Coisas estranhas às vezes acontecem...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Depois de passar por alguns imprevistos,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inclusive de minha preciosa saúde,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senti uma enorme necessidade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ficar longe de tudo,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ver ninguém,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sem nada fazer,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de pensar...</a:t>
            </a:r>
          </a:p>
        </p:txBody>
      </p:sp>
    </p:spTree>
    <p:extLst>
      <p:ext uri="{BB962C8B-B14F-4D97-AF65-F5344CB8AC3E}">
        <p14:creationId xmlns:p14="http://schemas.microsoft.com/office/powerpoint/2010/main" val="4299626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:pull dir="u"/>
      </p:transition>
    </mc:Choice>
    <mc:Fallback>
      <p:transition spd="slow" advTm="14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1" y="0"/>
            <a:ext cx="7977352" cy="5143500"/>
          </a:xfrm>
          <a:prstGeom prst="rect">
            <a:avLst/>
          </a:prstGeom>
          <a:effectLst>
            <a:softEdge rad="482600"/>
          </a:effectLst>
        </p:spPr>
      </p:pic>
    </p:spTree>
    <p:extLst>
      <p:ext uri="{BB962C8B-B14F-4D97-AF65-F5344CB8AC3E}">
        <p14:creationId xmlns:p14="http://schemas.microsoft.com/office/powerpoint/2010/main" val="9744143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131050" y="1187669"/>
            <a:ext cx="5028941" cy="31085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Mergulhei fundo em minhas vivências,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foi como o descortinar de um palco,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revelar que o ato apresentado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seria vazio e sem graça,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até chegar no grande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derradeiro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final!</a:t>
            </a:r>
          </a:p>
        </p:txBody>
      </p:sp>
    </p:spTree>
    <p:extLst>
      <p:ext uri="{BB962C8B-B14F-4D97-AF65-F5344CB8AC3E}">
        <p14:creationId xmlns:p14="http://schemas.microsoft.com/office/powerpoint/2010/main" val="4184195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665" y="0"/>
            <a:ext cx="7966952" cy="5143500"/>
          </a:xfrm>
          <a:prstGeom prst="rect">
            <a:avLst/>
          </a:prstGeom>
          <a:effectLst>
            <a:softEdge rad="647700"/>
          </a:effectLst>
        </p:spPr>
      </p:pic>
    </p:spTree>
    <p:extLst>
      <p:ext uri="{BB962C8B-B14F-4D97-AF65-F5344CB8AC3E}">
        <p14:creationId xmlns:p14="http://schemas.microsoft.com/office/powerpoint/2010/main" val="1528600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69978" y="798786"/>
            <a:ext cx="6056466" cy="39703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Fiquei assustada ao enxergar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as pessoas que realmente me amavam,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já haviam partido desta vida para uma melhor.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as que ainda continuavam por aqui,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eram por mim, amadas,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eram frias e agiam por interesse!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E, descobri que para estas,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passara a ser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transparente!</a:t>
            </a:r>
          </a:p>
        </p:txBody>
      </p:sp>
    </p:spTree>
    <p:extLst>
      <p:ext uri="{BB962C8B-B14F-4D97-AF65-F5344CB8AC3E}">
        <p14:creationId xmlns:p14="http://schemas.microsoft.com/office/powerpoint/2010/main" val="39482554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10" y="0"/>
            <a:ext cx="7956331" cy="5143500"/>
          </a:xfrm>
          <a:prstGeom prst="rect">
            <a:avLst/>
          </a:prstGeom>
          <a:effectLst>
            <a:softEdge rad="596900"/>
          </a:effectLst>
        </p:spPr>
      </p:pic>
    </p:spTree>
    <p:extLst>
      <p:ext uri="{BB962C8B-B14F-4D97-AF65-F5344CB8AC3E}">
        <p14:creationId xmlns:p14="http://schemas.microsoft.com/office/powerpoint/2010/main" val="1282778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777770" y="483476"/>
            <a:ext cx="5346336" cy="440120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Diante desta descoberta,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resolvi então, enxugar as lágrimas,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para não dar a nenhuma delas o gostinho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da tristeza do sentimento da indiferença!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Foi quando lembrei de uma certa frase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um dia escrevi em um texto : 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escolhemos irmãos de sangue,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podemos escolher e nomear 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irmãos de alma,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os amigos!</a:t>
            </a:r>
          </a:p>
        </p:txBody>
      </p:sp>
    </p:spTree>
    <p:extLst>
      <p:ext uri="{BB962C8B-B14F-4D97-AF65-F5344CB8AC3E}">
        <p14:creationId xmlns:p14="http://schemas.microsoft.com/office/powerpoint/2010/main" val="19558126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6000">
        <p14:ripple/>
      </p:transition>
    </mc:Choice>
    <mc:Fallback>
      <p:transition spd="slow" advTm="16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8069" y="0"/>
            <a:ext cx="7830207" cy="5143500"/>
          </a:xfrm>
          <a:prstGeom prst="rect">
            <a:avLst/>
          </a:prstGeom>
          <a:effectLst>
            <a:softEdge rad="495300"/>
          </a:effectLst>
        </p:spPr>
      </p:pic>
    </p:spTree>
    <p:extLst>
      <p:ext uri="{BB962C8B-B14F-4D97-AF65-F5344CB8AC3E}">
        <p14:creationId xmlns:p14="http://schemas.microsoft.com/office/powerpoint/2010/main" val="17102297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501788" y="1448365"/>
            <a:ext cx="429797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tenho muitos,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os poucos que eu tenho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são atenciosos, leais, prestativos,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entendem o meu jeito de ser,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merecem o meu amor!</a:t>
            </a:r>
          </a:p>
        </p:txBody>
      </p:sp>
    </p:spTree>
    <p:extLst>
      <p:ext uri="{BB962C8B-B14F-4D97-AF65-F5344CB8AC3E}">
        <p14:creationId xmlns:p14="http://schemas.microsoft.com/office/powerpoint/2010/main" val="1291182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9000">
        <p14:ripple/>
      </p:transition>
    </mc:Choice>
    <mc:Fallback>
      <p:transition spd="slow" advTm="9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0"/>
            <a:ext cx="7914289" cy="5143500"/>
          </a:xfrm>
          <a:prstGeom prst="rect">
            <a:avLst/>
          </a:prstGeom>
          <a:effectLst>
            <a:softEdge rad="520700"/>
          </a:effectLst>
        </p:spPr>
      </p:pic>
    </p:spTree>
    <p:extLst>
      <p:ext uri="{BB962C8B-B14F-4D97-AF65-F5344CB8AC3E}">
        <p14:creationId xmlns:p14="http://schemas.microsoft.com/office/powerpoint/2010/main" val="11494444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093165" y="1448365"/>
            <a:ext cx="540244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é para você, pessoa preciosa,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me aceita do jeitinho que sou,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sempre me acolhe no aconchego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um carinhoso abraço, mesmo virtual,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eu ofereço este lindo e delicado botão!</a:t>
            </a:r>
          </a:p>
        </p:txBody>
      </p:sp>
    </p:spTree>
    <p:extLst>
      <p:ext uri="{BB962C8B-B14F-4D97-AF65-F5344CB8AC3E}">
        <p14:creationId xmlns:p14="http://schemas.microsoft.com/office/powerpoint/2010/main" val="2522327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2000">
        <p14:ripple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4497" y="0"/>
            <a:ext cx="8145517" cy="5143500"/>
          </a:xfrm>
          <a:prstGeom prst="rect">
            <a:avLst/>
          </a:prstGeom>
          <a:effectLst>
            <a:softEdge rad="558800"/>
          </a:effectLst>
        </p:spPr>
      </p:pic>
    </p:spTree>
    <p:extLst>
      <p:ext uri="{BB962C8B-B14F-4D97-AF65-F5344CB8AC3E}">
        <p14:creationId xmlns:p14="http://schemas.microsoft.com/office/powerpoint/2010/main" val="4491648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660601" y="462457"/>
            <a:ext cx="5246180" cy="44627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Deixei alguns espinhos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porque eles são significativos!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Eles espetam, machucam, provocam dor,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unicamente para lembrar,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que se no mundo não existisse a dor,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alegria não teria valor!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que você está vivo,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pleno de vida,</a:t>
            </a:r>
          </a:p>
          <a:p>
            <a:pPr algn="ctr"/>
            <a:r>
              <a:rPr lang="pt-BR" sz="28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de amor</a:t>
            </a:r>
            <a:r>
              <a:rPr lang="pt-BR" sz="28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! </a:t>
            </a:r>
            <a:endParaRPr lang="pt-BR" sz="28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r"/>
            <a:r>
              <a:rPr lang="pt-B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22/03/2018</a:t>
            </a:r>
          </a:p>
          <a:p>
            <a:pPr algn="r"/>
            <a:r>
              <a:rPr lang="pt-BR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SJDR-MG</a:t>
            </a:r>
          </a:p>
        </p:txBody>
      </p:sp>
    </p:spTree>
    <p:extLst>
      <p:ext uri="{BB962C8B-B14F-4D97-AF65-F5344CB8AC3E}">
        <p14:creationId xmlns:p14="http://schemas.microsoft.com/office/powerpoint/2010/main" val="1197821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4000">
        <p14:ripple/>
      </p:transition>
    </mc:Choice>
    <mc:Fallback>
      <p:transition spd="slow" advTm="1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59" y="0"/>
            <a:ext cx="7945819" cy="5143500"/>
          </a:xfrm>
          <a:prstGeom prst="rect">
            <a:avLst/>
          </a:prstGeom>
          <a:effectLst>
            <a:softEdge rad="609600"/>
          </a:effectLst>
        </p:spPr>
      </p:pic>
    </p:spTree>
    <p:extLst>
      <p:ext uri="{BB962C8B-B14F-4D97-AF65-F5344CB8AC3E}">
        <p14:creationId xmlns:p14="http://schemas.microsoft.com/office/powerpoint/2010/main" val="2663721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1215958" y="3988341"/>
            <a:ext cx="196079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Maria do Carmo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5817140" y="4005165"/>
            <a:ext cx="177324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8414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4000">
        <p14:ripple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/>
          <p:cNvSpPr txBox="1"/>
          <p:nvPr/>
        </p:nvSpPr>
        <p:spPr>
          <a:xfrm>
            <a:off x="331657" y="434519"/>
            <a:ext cx="5477782" cy="470898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Texto:Maria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do Carmo Costa</a:t>
            </a: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Gerald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Joling-No</a:t>
            </a:r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More Bolero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www.pinterest.com/</a:t>
            </a:r>
            <a:r>
              <a:rPr lang="pt-BR" sz="2400" b="1" dirty="0" err="1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cleonicemenegat</a:t>
            </a:r>
            <a:r>
              <a:rPr lang="pt-BR" sz="24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</a:t>
            </a:r>
            <a:r>
              <a:rPr lang="pt-BR" sz="2400" b="1" dirty="0" err="1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Youtube</a:t>
            </a:r>
            <a:r>
              <a:rPr lang="pt-BR" sz="2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:</a:t>
            </a:r>
          </a:p>
          <a:p>
            <a:pPr algn="ctr"/>
            <a:r>
              <a:rPr lang="pt-BR" sz="1200" b="1" dirty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https://www.youtube.com/channel/UCOqGbdkljrk4Oo-W1JKI0MA/videos?view_as=subscriber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400" b="1" dirty="0" err="1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  <a:p>
            <a:pPr algn="ctr"/>
            <a:r>
              <a:rPr lang="pt-BR" sz="2400" b="1" dirty="0" smtClean="0">
                <a:solidFill>
                  <a:srgbClr val="FF66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cmenegatt2016@gmail.com</a:t>
            </a:r>
          </a:p>
          <a:p>
            <a:pPr algn="ctr"/>
            <a:endParaRPr lang="pt-BR" sz="24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55443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0000">
        <p15:prstTrans prst="drape"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352</TotalTime>
  <Words>358</Words>
  <Application>Microsoft Office PowerPoint</Application>
  <PresentationFormat>Apresentação na tela (16:9)</PresentationFormat>
  <Paragraphs>71</Paragraphs>
  <Slides>18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18</vt:i4>
      </vt:variant>
    </vt:vector>
  </HeadingPairs>
  <TitlesOfParts>
    <vt:vector size="23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14</cp:revision>
  <dcterms:created xsi:type="dcterms:W3CDTF">2018-04-03T00:23:41Z</dcterms:created>
  <dcterms:modified xsi:type="dcterms:W3CDTF">2018-04-04T17:14:10Z</dcterms:modified>
</cp:coreProperties>
</file>