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1" r:id="rId8"/>
    <p:sldId id="268" r:id="rId9"/>
    <p:sldId id="262" r:id="rId10"/>
    <p:sldId id="269" r:id="rId11"/>
    <p:sldId id="263" r:id="rId12"/>
    <p:sldId id="270" r:id="rId13"/>
    <p:sldId id="264" r:id="rId14"/>
    <p:sldId id="271" r:id="rId15"/>
    <p:sldId id="258" r:id="rId16"/>
    <p:sldId id="25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0743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29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3500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257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488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915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805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996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164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524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590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F2ED8-549B-4C1E-8C2F-1312D2EBD858}" type="datetimeFigureOut">
              <a:rPr lang="pt-BR" smtClean="0"/>
              <a:t>03/05/2021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808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D384E9-CFE8-4F31-9198-68443B45EF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4-Richard Clayderman I Just Can't Stop Loving You">
            <a:hlinkClick r:id="" action="ppaction://media"/>
            <a:extLst>
              <a:ext uri="{FF2B5EF4-FFF2-40B4-BE49-F238E27FC236}">
                <a16:creationId xmlns:a16="http://schemas.microsoft.com/office/drawing/2014/main" id="{9228CCBC-A0B1-4CD6-8184-CFAC601C68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1331" y="24359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72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6A75B4-2D55-4E99-8CC9-1F47A8ECB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5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798E724-6213-40AF-B1FB-BAE9BF0A6008}"/>
              </a:ext>
            </a:extLst>
          </p:cNvPr>
          <p:cNvSpPr/>
          <p:nvPr/>
        </p:nvSpPr>
        <p:spPr>
          <a:xfrm>
            <a:off x="1533507" y="1307500"/>
            <a:ext cx="6076985" cy="12642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Cartas e Lembranças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11F8E88-A7B5-416E-A171-CB3446D6329A}"/>
              </a:ext>
            </a:extLst>
          </p:cNvPr>
          <p:cNvSpPr/>
          <p:nvPr/>
        </p:nvSpPr>
        <p:spPr>
          <a:xfrm>
            <a:off x="1766904" y="3178289"/>
            <a:ext cx="5610189" cy="13586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(Mira </a:t>
            </a:r>
            <a:r>
              <a:rPr lang="pt-BR" sz="54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r>
              <a:rPr lang="pt-BR" sz="5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23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blinds/>
      </p:transition>
    </mc:Choice>
    <mc:Fallback>
      <p:transition spd="slow" advTm="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B2274D6-9678-4F9E-BDF1-445C86C52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2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AFB11BF-D955-423D-8349-026ED67A3D26}"/>
              </a:ext>
            </a:extLst>
          </p:cNvPr>
          <p:cNvSpPr txBox="1"/>
          <p:nvPr/>
        </p:nvSpPr>
        <p:spPr>
          <a:xfrm>
            <a:off x="1544536" y="1302026"/>
            <a:ext cx="60549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caixa bem guardada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Cartas amareladas havia,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Nunca por outros foram lidas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mostradas,  eu não permitia. </a:t>
            </a:r>
          </a:p>
        </p:txBody>
      </p:sp>
    </p:spTree>
    <p:extLst>
      <p:ext uri="{BB962C8B-B14F-4D97-AF65-F5344CB8AC3E}">
        <p14:creationId xmlns:p14="http://schemas.microsoft.com/office/powerpoint/2010/main" val="288787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361E187-671A-476E-995D-541A6272E1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305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hecker/>
      </p:transition>
    </mc:Choice>
    <mc:Fallback>
      <p:transition spd="slow" advTm="2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B9607C-F596-48AA-AF84-42509961E39E}"/>
              </a:ext>
            </a:extLst>
          </p:cNvPr>
          <p:cNvSpPr txBox="1"/>
          <p:nvPr/>
        </p:nvSpPr>
        <p:spPr>
          <a:xfrm>
            <a:off x="1274684" y="944218"/>
            <a:ext cx="63674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Cada qual, com sua peculiaridade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Pertenciam à minha fantasia.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Tantas eu recebia...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Algumas declaravam amor profundo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Outras eternas amizades,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Temas do nosso mundo. </a:t>
            </a:r>
          </a:p>
        </p:txBody>
      </p:sp>
    </p:spTree>
    <p:extLst>
      <p:ext uri="{BB962C8B-B14F-4D97-AF65-F5344CB8AC3E}">
        <p14:creationId xmlns:p14="http://schemas.microsoft.com/office/powerpoint/2010/main" val="412039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pageCurlDouble"/>
      </p:transition>
    </mc:Choice>
    <mc:Fallback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DB3251D-0375-4ADC-A320-01FB2E48EC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032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glitter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188D09-24CA-4060-A242-B406354C7AEC}"/>
              </a:ext>
            </a:extLst>
          </p:cNvPr>
          <p:cNvSpPr txBox="1"/>
          <p:nvPr/>
        </p:nvSpPr>
        <p:spPr>
          <a:xfrm>
            <a:off x="1413122" y="1142777"/>
            <a:ext cx="63177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Havia também àquelas com breves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Amenidades.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Guardo todas com carinho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 reler no futuro, como lembrança...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estiver bem velhinha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Recolhida no meu ninho. </a:t>
            </a:r>
          </a:p>
        </p:txBody>
      </p:sp>
    </p:spTree>
    <p:extLst>
      <p:ext uri="{BB962C8B-B14F-4D97-AF65-F5344CB8AC3E}">
        <p14:creationId xmlns:p14="http://schemas.microsoft.com/office/powerpoint/2010/main" val="262328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flythrough dir="out" hasBounce="1"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DBE1E5-8BC2-404A-BB28-3754E094D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02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93ACD7-932C-4B4F-BD56-0292BDB5CDEA}"/>
              </a:ext>
            </a:extLst>
          </p:cNvPr>
          <p:cNvSpPr txBox="1"/>
          <p:nvPr/>
        </p:nvSpPr>
        <p:spPr>
          <a:xfrm>
            <a:off x="1028946" y="704004"/>
            <a:ext cx="686598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tão antigamente, 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há bem pouco tempo eu diria 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Trocávamos muitas cartas e bilhetes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a forma que havia.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com emoção, na minha mocidade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como fazíamos a nossa comunicação.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Em qualquer país ou cidade, </a:t>
            </a:r>
          </a:p>
        </p:txBody>
      </p:sp>
    </p:spTree>
    <p:extLst>
      <p:ext uri="{BB962C8B-B14F-4D97-AF65-F5344CB8AC3E}">
        <p14:creationId xmlns:p14="http://schemas.microsoft.com/office/powerpoint/2010/main" val="651315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comb/>
      </p:transition>
    </mc:Choice>
    <mc:Fallback>
      <p:transition spd="slow" advTm="16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B82FD73-F478-4789-8F1D-917A6B9E15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25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C63EC4-1216-45B5-83AB-1416899F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0C99334-E164-45ED-B925-FA4CEBF19BF2}"/>
              </a:ext>
            </a:extLst>
          </p:cNvPr>
          <p:cNvSpPr txBox="1"/>
          <p:nvPr/>
        </p:nvSpPr>
        <p:spPr>
          <a:xfrm>
            <a:off x="786100" y="555813"/>
            <a:ext cx="725589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Chegava a todo momento uma missiva,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Trazida pelo carteiro, o profissional,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Esperado o dia inteiro com muita ansiedade.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todos conhecia com intimidade.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Trazendo boas ou más notícias,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Assuntos diversos, iam e vinham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Com muita cumplicidade.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Bons tempos que lá se vão.</a:t>
            </a:r>
          </a:p>
        </p:txBody>
      </p:sp>
    </p:spTree>
    <p:extLst>
      <p:ext uri="{BB962C8B-B14F-4D97-AF65-F5344CB8AC3E}">
        <p14:creationId xmlns:p14="http://schemas.microsoft.com/office/powerpoint/2010/main" val="261454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0">
        <p:dissolve/>
      </p:transition>
    </mc:Choice>
    <mc:Fallback>
      <p:transition spd="slow" advTm="20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960475A-224D-424E-A9AA-A5CFD96E12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1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5A670F1-8CAD-4BB2-B08A-B13DED4D1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3C74C642-DFC9-4CC3-B60E-24C82EB20FAC}"/>
              </a:ext>
            </a:extLst>
          </p:cNvPr>
          <p:cNvSpPr txBox="1"/>
          <p:nvPr/>
        </p:nvSpPr>
        <p:spPr>
          <a:xfrm>
            <a:off x="1083366" y="4472609"/>
            <a:ext cx="2268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Mira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29EDADD5-AF09-4E26-AC28-15B2CD446226}"/>
              </a:ext>
            </a:extLst>
          </p:cNvPr>
          <p:cNvSpPr txBox="1"/>
          <p:nvPr/>
        </p:nvSpPr>
        <p:spPr>
          <a:xfrm>
            <a:off x="5377069" y="4558725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68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4F5EB29-7445-4B33-AA09-7402DFC1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37577AC-D394-4BAA-8B18-4AE786FA04B9}"/>
              </a:ext>
            </a:extLst>
          </p:cNvPr>
          <p:cNvSpPr txBox="1"/>
          <p:nvPr/>
        </p:nvSpPr>
        <p:spPr>
          <a:xfrm>
            <a:off x="947662" y="864704"/>
            <a:ext cx="703968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Palmira de Oliveira(Mira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-I Just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Can’t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Stop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Loving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341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window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254</Words>
  <Application>Microsoft Office PowerPoint</Application>
  <PresentationFormat>Apresentação na tela (16:9)</PresentationFormat>
  <Paragraphs>45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2021-04-28T01:02:44Z</dcterms:created>
  <dcterms:modified xsi:type="dcterms:W3CDTF">2021-05-04T02:39:31Z</dcterms:modified>
</cp:coreProperties>
</file>