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0" r:id="rId5"/>
    <p:sldId id="259" r:id="rId6"/>
    <p:sldId id="261" r:id="rId7"/>
    <p:sldId id="267" r:id="rId8"/>
    <p:sldId id="262" r:id="rId9"/>
    <p:sldId id="266" r:id="rId10"/>
    <p:sldId id="263" r:id="rId11"/>
    <p:sldId id="268" r:id="rId12"/>
    <p:sldId id="258" r:id="rId13"/>
    <p:sldId id="265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2631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4415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1317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5782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197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9678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4786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7555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24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8931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777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B4E50-E6FF-420F-B801-799B64AF569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695DB-3B06-4B59-A10A-5EA938F84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1979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8DCCA4A5-FF55-4216-80CF-E37DBBBDF0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CM 7-GIOVANNI MARRADI   Try To Remember">
            <a:hlinkClick r:id="" action="ppaction://media"/>
            <a:extLst>
              <a:ext uri="{FF2B5EF4-FFF2-40B4-BE49-F238E27FC236}">
                <a16:creationId xmlns:a16="http://schemas.microsoft.com/office/drawing/2014/main" id="{9342D9DB-989F-4B0A-9218-2A86AEFC3E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7508" y="2688981"/>
            <a:ext cx="609600" cy="609600"/>
          </a:xfrm>
          <a:prstGeom prst="rect">
            <a:avLst/>
          </a:prstGeom>
        </p:spPr>
      </p:pic>
      <p:pic>
        <p:nvPicPr>
          <p:cNvPr id="7" name="Imagem 6" descr="Pássaro com as asas abertas&#10;&#10;Descrição gerada automaticamente">
            <a:extLst>
              <a:ext uri="{FF2B5EF4-FFF2-40B4-BE49-F238E27FC236}">
                <a16:creationId xmlns:a16="http://schemas.microsoft.com/office/drawing/2014/main" id="{EA0AC973-5A5B-4585-BAD4-93628F5D98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698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gua&#10;&#10;Descrição gerada automaticamente">
            <a:extLst>
              <a:ext uri="{FF2B5EF4-FFF2-40B4-BE49-F238E27FC236}">
                <a16:creationId xmlns:a16="http://schemas.microsoft.com/office/drawing/2014/main" id="{74BA3344-357D-4D67-B111-A1AEC67DB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071EE5D-91DA-4AF6-8EE4-BA9E22F7A954}"/>
              </a:ext>
            </a:extLst>
          </p:cNvPr>
          <p:cNvSpPr/>
          <p:nvPr/>
        </p:nvSpPr>
        <p:spPr>
          <a:xfrm>
            <a:off x="2510241" y="1215782"/>
            <a:ext cx="4344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Encantamento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745B6E2-D8D2-4E17-AF3B-0A3C69F6EDEC}"/>
              </a:ext>
            </a:extLst>
          </p:cNvPr>
          <p:cNvSpPr/>
          <p:nvPr/>
        </p:nvSpPr>
        <p:spPr>
          <a:xfrm>
            <a:off x="3441213" y="3004388"/>
            <a:ext cx="248264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618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espelho, relógio&#10;&#10;Descrição gerada automaticamente">
            <a:extLst>
              <a:ext uri="{FF2B5EF4-FFF2-40B4-BE49-F238E27FC236}">
                <a16:creationId xmlns:a16="http://schemas.microsoft.com/office/drawing/2014/main" id="{5E673644-C14F-48CE-A497-487EE0B86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pássaro, beija-flor&#10;&#10;Descrição gerada automaticamente">
            <a:extLst>
              <a:ext uri="{FF2B5EF4-FFF2-40B4-BE49-F238E27FC236}">
                <a16:creationId xmlns:a16="http://schemas.microsoft.com/office/drawing/2014/main" id="{183A49BF-32E9-480B-B73E-A0753A3D94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1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gua&#10;&#10;Descrição gerada automaticamente">
            <a:extLst>
              <a:ext uri="{FF2B5EF4-FFF2-40B4-BE49-F238E27FC236}">
                <a16:creationId xmlns:a16="http://schemas.microsoft.com/office/drawing/2014/main" id="{74BA3344-357D-4D67-B111-A1AEC67DB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B526E0-96A6-4E39-9963-582B821F450E}"/>
              </a:ext>
            </a:extLst>
          </p:cNvPr>
          <p:cNvSpPr txBox="1"/>
          <p:nvPr/>
        </p:nvSpPr>
        <p:spPr>
          <a:xfrm>
            <a:off x="2235399" y="974691"/>
            <a:ext cx="481574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Despertei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o canto dos pássaros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encantada ouvi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primeiros acordes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amanhecer...</a:t>
            </a:r>
          </a:p>
        </p:txBody>
      </p:sp>
    </p:spTree>
    <p:extLst>
      <p:ext uri="{BB962C8B-B14F-4D97-AF65-F5344CB8AC3E}">
        <p14:creationId xmlns:p14="http://schemas.microsoft.com/office/powerpoint/2010/main" val="1803035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 dir="in"/>
      </p:transition>
    </mc:Choice>
    <mc:Fallback>
      <p:transition spd="slow" advTm="8000">
        <p:split orient="vert"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espelho, relógio&#10;&#10;Descrição gerada automaticamente">
            <a:extLst>
              <a:ext uri="{FF2B5EF4-FFF2-40B4-BE49-F238E27FC236}">
                <a16:creationId xmlns:a16="http://schemas.microsoft.com/office/drawing/2014/main" id="{5E673644-C14F-48CE-A497-487EE0B86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Pássaro em cima de uma superfície verde&#10;&#10;Descrição gerada automaticamente">
            <a:extLst>
              <a:ext uri="{FF2B5EF4-FFF2-40B4-BE49-F238E27FC236}">
                <a16:creationId xmlns:a16="http://schemas.microsoft.com/office/drawing/2014/main" id="{427E6533-51ED-4E10-9F42-8CF23AE8E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42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gua&#10;&#10;Descrição gerada automaticamente">
            <a:extLst>
              <a:ext uri="{FF2B5EF4-FFF2-40B4-BE49-F238E27FC236}">
                <a16:creationId xmlns:a16="http://schemas.microsoft.com/office/drawing/2014/main" id="{74BA3344-357D-4D67-B111-A1AEC67DB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0DD755D-8965-4431-B747-D3837EB11516}"/>
              </a:ext>
            </a:extLst>
          </p:cNvPr>
          <p:cNvSpPr txBox="1"/>
          <p:nvPr/>
        </p:nvSpPr>
        <p:spPr>
          <a:xfrm>
            <a:off x="2461065" y="1694587"/>
            <a:ext cx="453201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Privilégio de poder meditar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som mais puro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todas as manhãs...</a:t>
            </a:r>
          </a:p>
        </p:txBody>
      </p:sp>
    </p:spTree>
    <p:extLst>
      <p:ext uri="{BB962C8B-B14F-4D97-AF65-F5344CB8AC3E}">
        <p14:creationId xmlns:p14="http://schemas.microsoft.com/office/powerpoint/2010/main" val="3106838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split orient="vert" dir="in"/>
      </p:transition>
    </mc:Choice>
    <mc:Fallback>
      <p:transition spd="slow" advTm="6000">
        <p:split orient="vert" dir="in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espelho, relógio&#10;&#10;Descrição gerada automaticamente">
            <a:extLst>
              <a:ext uri="{FF2B5EF4-FFF2-40B4-BE49-F238E27FC236}">
                <a16:creationId xmlns:a16="http://schemas.microsoft.com/office/drawing/2014/main" id="{5E673644-C14F-48CE-A497-487EE0B86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Pássaro em galho de árvore&#10;&#10;Descrição gerada automaticamente">
            <a:extLst>
              <a:ext uri="{FF2B5EF4-FFF2-40B4-BE49-F238E27FC236}">
                <a16:creationId xmlns:a16="http://schemas.microsoft.com/office/drawing/2014/main" id="{75C7461B-FE7E-402D-BD3C-4396A6582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492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omb dir="vert"/>
      </p:transition>
    </mc:Choice>
    <mc:Fallback>
      <p:transition spd="slow" advTm="3000">
        <p:comb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gua&#10;&#10;Descrição gerada automaticamente">
            <a:extLst>
              <a:ext uri="{FF2B5EF4-FFF2-40B4-BE49-F238E27FC236}">
                <a16:creationId xmlns:a16="http://schemas.microsoft.com/office/drawing/2014/main" id="{74BA3344-357D-4D67-B111-A1AEC67DB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35D429E-1D89-499E-B7FD-A15020A365EF}"/>
              </a:ext>
            </a:extLst>
          </p:cNvPr>
          <p:cNvSpPr txBox="1"/>
          <p:nvPr/>
        </p:nvSpPr>
        <p:spPr>
          <a:xfrm>
            <a:off x="1653573" y="1140589"/>
            <a:ext cx="583685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Simplesmente ouvir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 que vem do pequeno bosque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pássaros se aninham na noite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despertando numa festiva euforia 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alegre amanhecer...</a:t>
            </a:r>
          </a:p>
        </p:txBody>
      </p:sp>
    </p:spTree>
    <p:extLst>
      <p:ext uri="{BB962C8B-B14F-4D97-AF65-F5344CB8AC3E}">
        <p14:creationId xmlns:p14="http://schemas.microsoft.com/office/powerpoint/2010/main" val="2296902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 dir="in"/>
      </p:transition>
    </mc:Choice>
    <mc:Fallback>
      <p:transition spd="slow" advTm="12000">
        <p:split orient="vert" dir="in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espelho, relógio&#10;&#10;Descrição gerada automaticamente">
            <a:extLst>
              <a:ext uri="{FF2B5EF4-FFF2-40B4-BE49-F238E27FC236}">
                <a16:creationId xmlns:a16="http://schemas.microsoft.com/office/drawing/2014/main" id="{5E673644-C14F-48CE-A497-487EE0B86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 descr="Pássaro em galho de árvore&#10;&#10;Descrição gerada automaticamente">
            <a:extLst>
              <a:ext uri="{FF2B5EF4-FFF2-40B4-BE49-F238E27FC236}">
                <a16:creationId xmlns:a16="http://schemas.microsoft.com/office/drawing/2014/main" id="{7AF1D861-FAA0-4BCF-BD8A-D45A748059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012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gua&#10;&#10;Descrição gerada automaticamente">
            <a:extLst>
              <a:ext uri="{FF2B5EF4-FFF2-40B4-BE49-F238E27FC236}">
                <a16:creationId xmlns:a16="http://schemas.microsoft.com/office/drawing/2014/main" id="{74BA3344-357D-4D67-B111-A1AEC67DB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000B184-9348-4E95-9630-7ADBB594C684}"/>
              </a:ext>
            </a:extLst>
          </p:cNvPr>
          <p:cNvSpPr txBox="1"/>
          <p:nvPr/>
        </p:nvSpPr>
        <p:spPr>
          <a:xfrm>
            <a:off x="2305994" y="1838848"/>
            <a:ext cx="453201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Trazem o encantamento</a:t>
            </a:r>
          </a:p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magia da inspiração!</a:t>
            </a:r>
          </a:p>
        </p:txBody>
      </p:sp>
    </p:spTree>
    <p:extLst>
      <p:ext uri="{BB962C8B-B14F-4D97-AF65-F5344CB8AC3E}">
        <p14:creationId xmlns:p14="http://schemas.microsoft.com/office/powerpoint/2010/main" val="3935904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espelho, relógio&#10;&#10;Descrição gerada automaticamente">
            <a:extLst>
              <a:ext uri="{FF2B5EF4-FFF2-40B4-BE49-F238E27FC236}">
                <a16:creationId xmlns:a16="http://schemas.microsoft.com/office/drawing/2014/main" id="{5E673644-C14F-48CE-A497-487EE0B86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animal, pássaro, papagaio&#10;&#10;Descrição gerada automaticamente">
            <a:extLst>
              <a:ext uri="{FF2B5EF4-FFF2-40B4-BE49-F238E27FC236}">
                <a16:creationId xmlns:a16="http://schemas.microsoft.com/office/drawing/2014/main" id="{98E3C4BF-3DD1-4DAC-8B0E-E0BBDC819D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490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vortex dir="u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aplique, vestuário, cabelo, menina&#10;&#10;Descrição gerada automaticamente">
            <a:extLst>
              <a:ext uri="{FF2B5EF4-FFF2-40B4-BE49-F238E27FC236}">
                <a16:creationId xmlns:a16="http://schemas.microsoft.com/office/drawing/2014/main" id="{16112253-9912-47CB-9F72-E875B1855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3F9742C-F28D-4AD1-A7DB-C48172582641}"/>
              </a:ext>
            </a:extLst>
          </p:cNvPr>
          <p:cNvSpPr txBox="1"/>
          <p:nvPr/>
        </p:nvSpPr>
        <p:spPr>
          <a:xfrm>
            <a:off x="1477108" y="4692580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AE525D5-03B2-4116-95E0-3035D4A4829B}"/>
              </a:ext>
            </a:extLst>
          </p:cNvPr>
          <p:cNvSpPr txBox="1"/>
          <p:nvPr/>
        </p:nvSpPr>
        <p:spPr>
          <a:xfrm>
            <a:off x="6179737" y="46925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92935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espelho, relógio&#10;&#10;Descrição gerada automaticamente">
            <a:extLst>
              <a:ext uri="{FF2B5EF4-FFF2-40B4-BE49-F238E27FC236}">
                <a16:creationId xmlns:a16="http://schemas.microsoft.com/office/drawing/2014/main" id="{5E673644-C14F-48CE-A497-487EE0B86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A6A7533-581A-4871-97C6-66A2E15B1D59}"/>
              </a:ext>
            </a:extLst>
          </p:cNvPr>
          <p:cNvSpPr txBox="1"/>
          <p:nvPr/>
        </p:nvSpPr>
        <p:spPr>
          <a:xfrm>
            <a:off x="954798" y="586591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Marradi-Try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Remember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140022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fracture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478</TotalTime>
  <Words>120</Words>
  <Application>Microsoft Office PowerPoint</Application>
  <PresentationFormat>Apresentação na tela (16:9)</PresentationFormat>
  <Paragraphs>28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20</cp:revision>
  <dcterms:created xsi:type="dcterms:W3CDTF">2020-11-12T20:51:34Z</dcterms:created>
  <dcterms:modified xsi:type="dcterms:W3CDTF">2020-11-17T20:17:21Z</dcterms:modified>
</cp:coreProperties>
</file>