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68" r:id="rId2"/>
    <p:sldId id="256" r:id="rId3"/>
    <p:sldId id="257" r:id="rId4"/>
    <p:sldId id="258" r:id="rId5"/>
    <p:sldId id="264" r:id="rId6"/>
    <p:sldId id="260" r:id="rId7"/>
    <p:sldId id="265" r:id="rId8"/>
    <p:sldId id="262" r:id="rId9"/>
    <p:sldId id="266" r:id="rId10"/>
    <p:sldId id="261" r:id="rId11"/>
    <p:sldId id="267" r:id="rId12"/>
    <p:sldId id="269" r:id="rId13"/>
    <p:sldId id="270" r:id="rId14"/>
    <p:sldId id="259" r:id="rId15"/>
    <p:sldId id="263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992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>
        <p:scale>
          <a:sx n="100" d="100"/>
          <a:sy n="100" d="100"/>
        </p:scale>
        <p:origin x="804" y="-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01B9DA-6265-4212-892E-F52D502FADEA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5C8082-5841-4B25-AA33-BDE63D983D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3445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5C8082-5841-4B25-AA33-BDE63D983D5C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0542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46F61-C890-4996-92B0-173400A1BA41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896F9-2432-4DC7-B74E-C5CB0F5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3850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46F61-C890-4996-92B0-173400A1BA41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896F9-2432-4DC7-B74E-C5CB0F5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7662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46F61-C890-4996-92B0-173400A1BA41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896F9-2432-4DC7-B74E-C5CB0F5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3964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46F61-C890-4996-92B0-173400A1BA41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896F9-2432-4DC7-B74E-C5CB0F5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5998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46F61-C890-4996-92B0-173400A1BA41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896F9-2432-4DC7-B74E-C5CB0F5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3306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46F61-C890-4996-92B0-173400A1BA41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896F9-2432-4DC7-B74E-C5CB0F5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9034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46F61-C890-4996-92B0-173400A1BA41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896F9-2432-4DC7-B74E-C5CB0F5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7966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46F61-C890-4996-92B0-173400A1BA41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896F9-2432-4DC7-B74E-C5CB0F5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7179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46F61-C890-4996-92B0-173400A1BA41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896F9-2432-4DC7-B74E-C5CB0F5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1677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46F61-C890-4996-92B0-173400A1BA41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896F9-2432-4DC7-B74E-C5CB0F5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2043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46F61-C890-4996-92B0-173400A1BA41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896F9-2432-4DC7-B74E-C5CB0F5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9681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992B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46F61-C890-4996-92B0-173400A1BA41}" type="datetimeFigureOut">
              <a:rPr lang="pt-BR" smtClean="0"/>
              <a:t>10/03/2021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E896F9-2432-4DC7-B74E-C5CB0F519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999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ED05C-D39C-4E28-B793-D5879E6A46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560C2EB-85EC-4C00-8556-E736A37B0D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17" y="208722"/>
            <a:ext cx="7901609" cy="478072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CM3-You Are The Reason (Calum Scott) Violin Cover by Nanda Candra">
            <a:hlinkClick r:id="" action="ppaction://media"/>
            <a:extLst>
              <a:ext uri="{FF2B5EF4-FFF2-40B4-BE49-F238E27FC236}">
                <a16:creationId xmlns:a16="http://schemas.microsoft.com/office/drawing/2014/main" id="{834FA451-1E24-4A36-AD79-11FF811733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136374" y="23945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895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CA71403-B475-4591-8364-234DCE6120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35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prism dir="d" isContent="1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ED05C-D39C-4E28-B793-D5879E6A4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628604D-4691-43E8-82C5-1667E162A0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27" y="0"/>
            <a:ext cx="8463518" cy="476338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13301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66A40D1-56AD-49EF-9D58-4A2201A04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031"/>
            <a:ext cx="9144000" cy="51435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BAEEED4-0DCA-4AD4-A55F-B9E88DBC0DD0}"/>
              </a:ext>
            </a:extLst>
          </p:cNvPr>
          <p:cNvSpPr/>
          <p:nvPr/>
        </p:nvSpPr>
        <p:spPr>
          <a:xfrm>
            <a:off x="2476886" y="1424285"/>
            <a:ext cx="4190228" cy="1323439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8000" b="1" cap="none" spc="0" dirty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TEMPO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8DC0658C-7F3F-4470-B142-2497827FB1C8}"/>
              </a:ext>
            </a:extLst>
          </p:cNvPr>
          <p:cNvSpPr/>
          <p:nvPr/>
        </p:nvSpPr>
        <p:spPr>
          <a:xfrm>
            <a:off x="357809" y="3051313"/>
            <a:ext cx="8130208" cy="830997"/>
          </a:xfrm>
          <a:prstGeom prst="rect">
            <a:avLst/>
          </a:prstGeom>
          <a:noFill/>
          <a:scene3d>
            <a:camera prst="obliqueBottomRight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8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Sandra Lúcia </a:t>
            </a:r>
            <a:r>
              <a:rPr lang="pt-BR" sz="4800" b="1" cap="none" spc="0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48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800" b="1" cap="none" spc="0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Sperazzo</a:t>
            </a:r>
            <a:endParaRPr lang="pt-BR" sz="48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2786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14:prism dir="u" isContent="1" isInverted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ED05C-D39C-4E28-B793-D5879E6A4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8CA762B-166C-4018-8DE5-C43FA85E58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56" y="119269"/>
            <a:ext cx="8150087" cy="490496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99175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Single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66A40D1-56AD-49EF-9D58-4A2201A04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BF838A1-221B-4B90-B8F6-8567CBDE6379}"/>
              </a:ext>
            </a:extLst>
          </p:cNvPr>
          <p:cNvSpPr txBox="1"/>
          <p:nvPr/>
        </p:nvSpPr>
        <p:spPr>
          <a:xfrm>
            <a:off x="2534016" y="1227368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/>
              <a:t> </a:t>
            </a:r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5A57EF7E-F94B-4F52-9156-19C9FB9E0B03}"/>
              </a:ext>
            </a:extLst>
          </p:cNvPr>
          <p:cNvSpPr txBox="1"/>
          <p:nvPr/>
        </p:nvSpPr>
        <p:spPr>
          <a:xfrm>
            <a:off x="1364183" y="731788"/>
            <a:ext cx="6590267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Ah!  o tempo...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Seja ele qual for: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nunca, sempre, jamais...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importa, sempre esperarei.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tempo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será meu eterno aliado sem hora, sem pressa.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Lúcida, serena, caminho lentamente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dias que passam, nas noites que morrem.</a:t>
            </a:r>
          </a:p>
        </p:txBody>
      </p:sp>
    </p:spTree>
    <p:extLst>
      <p:ext uri="{BB962C8B-B14F-4D97-AF65-F5344CB8AC3E}">
        <p14:creationId xmlns:p14="http://schemas.microsoft.com/office/powerpoint/2010/main" val="78362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:blinds dir="vert"/>
      </p:transition>
    </mc:Choice>
    <mc:Fallback>
      <p:transition spd="slow" advTm="13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ED05C-D39C-4E28-B793-D5879E6A4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060DA2A-4C2E-4C11-AA56-A5258C9346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739" y="0"/>
            <a:ext cx="793142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4028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66A40D1-56AD-49EF-9D58-4A2201A04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C69D2CE-9DEF-47E3-995C-37E0F96D2F38}"/>
              </a:ext>
            </a:extLst>
          </p:cNvPr>
          <p:cNvSpPr txBox="1"/>
          <p:nvPr/>
        </p:nvSpPr>
        <p:spPr>
          <a:xfrm>
            <a:off x="1817565" y="1152939"/>
            <a:ext cx="568777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coração pulsa no ritmo do tempo,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medo da velocidade,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receio do estrago,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o temor que o tempo fere.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Guardo-me em ti,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isso sempre te esperarei.</a:t>
            </a:r>
          </a:p>
        </p:txBody>
      </p:sp>
    </p:spTree>
    <p:extLst>
      <p:ext uri="{BB962C8B-B14F-4D97-AF65-F5344CB8AC3E}">
        <p14:creationId xmlns:p14="http://schemas.microsoft.com/office/powerpoint/2010/main" val="2739023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blinds dir="vert"/>
      </p:transition>
    </mc:Choice>
    <mc:Fallback>
      <p:transition spd="slow" advTm="10000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ED05C-D39C-4E28-B793-D5879E6A4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52FFDA5-1E8A-4562-847F-BF709667B3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25" y="0"/>
            <a:ext cx="810039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9107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66A40D1-56AD-49EF-9D58-4A2201A04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E18C3E2-BBCA-42D3-BA3E-E765D18B8BAD}"/>
              </a:ext>
            </a:extLst>
          </p:cNvPr>
          <p:cNvSpPr txBox="1"/>
          <p:nvPr/>
        </p:nvSpPr>
        <p:spPr>
          <a:xfrm>
            <a:off x="791157" y="1441173"/>
            <a:ext cx="7567652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Recrio  o nosso amor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estações, com chuva, com sol e brisa, 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fazendo brilhar para sempre a estrela  sobrevivente 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deste amor forte e  resistente.</a:t>
            </a:r>
          </a:p>
          <a:p>
            <a:pPr algn="ctr"/>
            <a:endParaRPr lang="pt-BR" b="1" dirty="0">
              <a:solidFill>
                <a:schemeClr val="accent2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014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blinds dir="vert"/>
      </p:transition>
    </mc:Choice>
    <mc:Fallback>
      <p:transition spd="slow" advTm="10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ED05C-D39C-4E28-B793-D5879E6A4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0DC0EDB-CDF8-4E9E-8E21-AAF78050B8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91" y="0"/>
            <a:ext cx="799106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0161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ip dir="r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66A40D1-56AD-49EF-9D58-4A2201A04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8EC55A3-F156-4819-A05C-F706259F3207}"/>
              </a:ext>
            </a:extLst>
          </p:cNvPr>
          <p:cNvSpPr txBox="1"/>
          <p:nvPr/>
        </p:nvSpPr>
        <p:spPr>
          <a:xfrm>
            <a:off x="2232650" y="844826"/>
            <a:ext cx="4437432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Quanto mais o tempo passa,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o nosso amor permanece.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Quanto mais o tempo passa,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amor terei e te darei.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Quanto mais o tempo passa,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tua presença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ausência permanece.</a:t>
            </a: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342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blinds dir="vert"/>
      </p:transition>
    </mc:Choice>
    <mc:Fallback>
      <p:transition spd="slow" advTm="12000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34ED05C-D39C-4E28-B793-D5879E6A46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839C2E7-6EB1-463B-BABB-793AC9321C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302" y="0"/>
            <a:ext cx="839972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36491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EDF20CC-F609-4A63-A14E-2213FCBDD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325D4B4-0797-4E23-B6E6-72B2FE62475E}"/>
              </a:ext>
            </a:extLst>
          </p:cNvPr>
          <p:cNvSpPr txBox="1"/>
          <p:nvPr/>
        </p:nvSpPr>
        <p:spPr>
          <a:xfrm>
            <a:off x="744279" y="4125433"/>
            <a:ext cx="32239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Sandra Lúcia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Ceccon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Perazzo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6BF2004-ADB1-4EEB-990A-CF25C1FA640A}"/>
              </a:ext>
            </a:extLst>
          </p:cNvPr>
          <p:cNvSpPr txBox="1"/>
          <p:nvPr/>
        </p:nvSpPr>
        <p:spPr>
          <a:xfrm>
            <a:off x="5901070" y="4125433"/>
            <a:ext cx="16674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Cléo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08376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66A40D1-56AD-49EF-9D58-4A2201A04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7716498-55AB-4D38-AC47-74B9C7B89E51}"/>
              </a:ext>
            </a:extLst>
          </p:cNvPr>
          <p:cNvSpPr txBox="1"/>
          <p:nvPr/>
        </p:nvSpPr>
        <p:spPr>
          <a:xfrm>
            <a:off x="960614" y="755374"/>
            <a:ext cx="705353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Sandra Lúcia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Sperazzo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Are The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Reason-Violin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 Nanda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Candra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843121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fallOver"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135</TotalTime>
  <Words>228</Words>
  <Application>Microsoft Office PowerPoint</Application>
  <PresentationFormat>Apresentação na tela (16:9)</PresentationFormat>
  <Paragraphs>40</Paragraphs>
  <Slides>15</Slides>
  <Notes>1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AngsanaUPC</vt:lpstr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user</cp:lastModifiedBy>
  <cp:revision>14</cp:revision>
  <dcterms:created xsi:type="dcterms:W3CDTF">2021-03-02T18:43:57Z</dcterms:created>
  <dcterms:modified xsi:type="dcterms:W3CDTF">2021-03-11T02:38:06Z</dcterms:modified>
</cp:coreProperties>
</file>