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7" r:id="rId9"/>
    <p:sldId id="264" r:id="rId10"/>
    <p:sldId id="265" r:id="rId11"/>
    <p:sldId id="266" r:id="rId12"/>
    <p:sldId id="271" r:id="rId13"/>
    <p:sldId id="268" r:id="rId14"/>
    <p:sldId id="277" r:id="rId15"/>
    <p:sldId id="269" r:id="rId16"/>
    <p:sldId id="270" r:id="rId17"/>
    <p:sldId id="272" r:id="rId18"/>
    <p:sldId id="276" r:id="rId19"/>
    <p:sldId id="274" r:id="rId20"/>
    <p:sldId id="275" r:id="rId21"/>
    <p:sldId id="273" r:id="rId22"/>
    <p:sldId id="258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F5D452-5847-4230-AC80-A4DB39648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93A1CD-4AC2-44DE-991A-91C3E8E7CF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A9BF0EC-5FD5-4B26-AB4E-7E094DE8F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7B0D182-C224-4D45-A6AD-2D90D1500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A2220D-9B8F-494D-B4C5-7B2F1CBF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452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056D71-9570-4CEF-AE93-BA640BC9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8C4A1AF-1CFF-465F-BCF1-BCC62F2A5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2BB0D88-01A2-4CF1-866D-B7A9A4F6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3965C9F-4337-410C-8B81-F7D32E52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F5EDD5E-E650-4A26-A0A5-FC9DFA5EB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90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B6DE12-4E06-4628-890D-4F6026DA6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EE544E6-D45E-4AB0-94A2-2DC36C2D2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D9FECCF-2BE1-4626-9C68-E99B16F8F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E757A84-7CD5-409B-85C8-19B7F8EF5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F7D3B4-FBC1-4CD0-B8A9-81FD4DC18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5523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6B9C2B-3294-4A98-BE5C-EF323E93B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2B751C7-1D9F-4E42-893C-BE0A8EE8EF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F92E227-2637-4316-9694-F131A96AE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1003B7E-1344-449A-BA68-AE7FB58E6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4A41B35-E57D-4388-B0E9-F17B0CF9B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007D19E-576E-411A-824A-E102257DA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505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26B101-776B-43BE-BAE2-5E3137249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05BB6-011E-42AC-B43E-F04943B7F0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D41C420-0FAB-495A-A653-929E82BEA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4FC944E-FE32-4F84-BF9A-FB11719B3A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ACC4816-EC37-46D9-89AB-3E90F34BB5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179CC5A1-9AAA-475E-B671-A46E86CE1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50D3F7D-D19B-42BC-AB50-4EEDA0A31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2CAA117-1E9C-4EBD-99CD-6D371915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933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6E34CE-1CED-4876-A361-5C0ECEE93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C98E5DF-2781-44C0-997D-CA1629A34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E948EDA-3FBE-41F5-8273-EA60F5A34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801719C-726C-4F24-A2EA-19548B759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921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A266E25-239D-4B94-BA06-3E1CFDE75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CD61B44-BC55-41A5-B015-1C724DDE6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BCCAB78-C4D8-439B-911D-B5FF636C6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084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1AE420-2EB3-4112-8D2F-F48FC2EE3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DDBE92E-7294-4F4B-8AF2-3D958B78F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52D5B33-BB23-43A3-820D-E626823AE3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0AD5512-CD72-4DBD-BD28-C26A866B9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71CC1EA-8FFD-459E-A992-B5C22FB99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3226A68-4E8D-4C11-B973-C6FB8CF44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102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554D1F-7316-407C-A7CC-8DCE401C3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4B6DFDC-7455-4FE7-BC8E-6ED0A3E975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699BF08-B087-4A1E-B3B1-F060F90060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D70BB4B-654F-4734-BA6A-C528ABBA9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047F35C-7272-4C40-9DAE-96D2477C3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6EDAB24-0075-4447-9344-0FEA6ECBF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337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09DF21-53E9-459A-BB6D-F682B3891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1CB8470-0534-4D6F-B657-6A32F9C04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1DABC5C-40A0-45AB-8134-66AE298D9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10FC3D5-CCB8-4D47-84AD-4B83C4CA6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1716EDE-B64F-4302-86FD-2579C1368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834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E8B83EC-88B2-4125-A904-FA4A104848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034F045-FD1C-4010-B529-CEEE4A7BEA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A1D6D1A-40C3-4775-BB81-4CC9E212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67F06BC-15E0-438D-9657-1E9FCF676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95DB364-A00B-44A3-A522-364CAEB6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4857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B2BC7F08-FB07-4338-A828-6103DFD69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1F0D57-5636-48FF-80B8-544B693FC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C1E0C26-40AE-4387-95D6-60B9FFE6E9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5E07D-EC8C-44D6-8B57-A86F31D642CF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AB09CD-93B0-4B03-B90A-981F41AC1C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3A1FE39-063D-40AB-8D54-A101CF785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105A2-A494-430D-8B8A-F913CDA722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894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4B4E667-B867-4ED6-A077-565F6EF092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11-Ronan Keating This I Promise You">
            <a:hlinkClick r:id="" action="ppaction://media"/>
            <a:extLst>
              <a:ext uri="{FF2B5EF4-FFF2-40B4-BE49-F238E27FC236}">
                <a16:creationId xmlns:a16="http://schemas.microsoft.com/office/drawing/2014/main" id="{7A29A744-566F-423E-8F55-6743670D00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60174" y="32567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09595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17CAD9-53D9-4ED7-B5BE-7CE1E1BFE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535220C-5382-4914-BA38-DE1B05B04F77}"/>
              </a:ext>
            </a:extLst>
          </p:cNvPr>
          <p:cNvSpPr/>
          <p:nvPr/>
        </p:nvSpPr>
        <p:spPr>
          <a:xfrm rot="21057474">
            <a:off x="965965" y="1686828"/>
            <a:ext cx="6050854" cy="155570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Isto Eu Prometo à Você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5434412-2E7B-48E3-89E7-667D3E920F5B}"/>
              </a:ext>
            </a:extLst>
          </p:cNvPr>
          <p:cNvSpPr/>
          <p:nvPr/>
        </p:nvSpPr>
        <p:spPr>
          <a:xfrm rot="21146324">
            <a:off x="2530842" y="3933994"/>
            <a:ext cx="4317016" cy="10955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okie" panose="02000000000000000000" pitchFamily="2" charset="0"/>
              </a:rPr>
              <a:t>Cléo </a:t>
            </a:r>
            <a:r>
              <a:rPr lang="pt-BR" sz="5400" b="1" cap="none" spc="0" dirty="0" err="1">
                <a:ln w="0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okie" panose="02000000000000000000" pitchFamily="2" charset="0"/>
              </a:rPr>
              <a:t>Menegatt</a:t>
            </a:r>
            <a:endParaRPr lang="pt-BR" sz="5400" b="1" cap="none" spc="0" dirty="0">
              <a:ln w="0"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761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agem 12" descr="Pintura de boneco azul&#10;&#10;Descrição gerada automaticamente com confiança média">
            <a:extLst>
              <a:ext uri="{FF2B5EF4-FFF2-40B4-BE49-F238E27FC236}">
                <a16:creationId xmlns:a16="http://schemas.microsoft.com/office/drawing/2014/main" id="{13079FA7-ACBB-48EA-999F-7E71C97D2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49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Interface gráfica do usuário&#10;&#10;Descrição gerada automaticamente">
            <a:extLst>
              <a:ext uri="{FF2B5EF4-FFF2-40B4-BE49-F238E27FC236}">
                <a16:creationId xmlns:a16="http://schemas.microsoft.com/office/drawing/2014/main" id="{08D8F930-5F77-4D13-8362-B75E2BB15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9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Desenho de um gato&#10;&#10;Descrição gerada automaticamente com confiança média">
            <a:extLst>
              <a:ext uri="{FF2B5EF4-FFF2-40B4-BE49-F238E27FC236}">
                <a16:creationId xmlns:a16="http://schemas.microsoft.com/office/drawing/2014/main" id="{44FB795B-4EAD-482D-881E-257940767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02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Tela de jogo com desenho&#10;&#10;Descrição gerada automaticamente com confiança baixa">
            <a:extLst>
              <a:ext uri="{FF2B5EF4-FFF2-40B4-BE49-F238E27FC236}">
                <a16:creationId xmlns:a16="http://schemas.microsoft.com/office/drawing/2014/main" id="{1A37C762-C1C6-4B72-B781-AF66515C7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58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Pintura de vaso de flores&#10;&#10;Descrição gerada automaticamente com confiança média">
            <a:extLst>
              <a:ext uri="{FF2B5EF4-FFF2-40B4-BE49-F238E27FC236}">
                <a16:creationId xmlns:a16="http://schemas.microsoft.com/office/drawing/2014/main" id="{612F0D57-6284-4682-AB2E-70B38D565B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35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Uma imagem contendo janela, mesa, mulher, em pé&#10;&#10;Descrição gerada automaticamente">
            <a:extLst>
              <a:ext uri="{FF2B5EF4-FFF2-40B4-BE49-F238E27FC236}">
                <a16:creationId xmlns:a16="http://schemas.microsoft.com/office/drawing/2014/main" id="{3A2D7FE7-1EB0-4DBB-9889-A6295E289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84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newsflash/>
      </p:transition>
    </mc:Choice>
    <mc:Fallback>
      <p:transition spd="slow" advTm="2000">
        <p:newsfla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Texto&#10;&#10;Descrição gerada automaticamente">
            <a:extLst>
              <a:ext uri="{FF2B5EF4-FFF2-40B4-BE49-F238E27FC236}">
                <a16:creationId xmlns:a16="http://schemas.microsoft.com/office/drawing/2014/main" id="{970C10D3-9EA1-49C1-AD11-E26D28D3E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1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agem 13" descr="Uma imagem contendo pessoa, janela, homem, criança&#10;&#10;Descrição gerada automaticamente">
            <a:extLst>
              <a:ext uri="{FF2B5EF4-FFF2-40B4-BE49-F238E27FC236}">
                <a16:creationId xmlns:a16="http://schemas.microsoft.com/office/drawing/2014/main" id="{210CB210-67A8-4370-A9CF-2AED1F4F1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2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hecker/>
      </p:transition>
    </mc:Choice>
    <mc:Fallback>
      <p:transition spd="slow" advTm="2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Pintura de uma pessoa&#10;&#10;Descrição gerada automaticamente com confiança média">
            <a:extLst>
              <a:ext uri="{FF2B5EF4-FFF2-40B4-BE49-F238E27FC236}">
                <a16:creationId xmlns:a16="http://schemas.microsoft.com/office/drawing/2014/main" id="{7F43707C-349E-4696-A4AD-11B6FC2FA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73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 dir="ru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m 9" descr="Pintura de flor amarela&#10;&#10;Descrição gerada automaticamente com confiança média">
            <a:extLst>
              <a:ext uri="{FF2B5EF4-FFF2-40B4-BE49-F238E27FC236}">
                <a16:creationId xmlns:a16="http://schemas.microsoft.com/office/drawing/2014/main" id="{A3A1A0DA-9111-4B55-837B-B06B2C8B9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6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8C7E013E-6281-4DF8-A7F0-496F38D33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7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mesa&#10;&#10;Descrição gerada automaticamente">
            <a:extLst>
              <a:ext uri="{FF2B5EF4-FFF2-40B4-BE49-F238E27FC236}">
                <a16:creationId xmlns:a16="http://schemas.microsoft.com/office/drawing/2014/main" id="{A1257BDB-AEA1-411A-9DBF-9F51C39B3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530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C5345FB2-F844-4243-9845-07F0875EA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8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Calendário&#10;&#10;Descrição gerada automaticamente">
            <a:extLst>
              <a:ext uri="{FF2B5EF4-FFF2-40B4-BE49-F238E27FC236}">
                <a16:creationId xmlns:a16="http://schemas.microsoft.com/office/drawing/2014/main" id="{AAEE914D-2A72-4491-9673-3D8729902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76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rush"/>
      </p:transition>
    </mc:Choice>
    <mc:Fallback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Pintura de uma pessoa&#10;&#10;Descrição gerada automaticamente com confiança média">
            <a:extLst>
              <a:ext uri="{FF2B5EF4-FFF2-40B4-BE49-F238E27FC236}">
                <a16:creationId xmlns:a16="http://schemas.microsoft.com/office/drawing/2014/main" id="{F5E3578F-D481-48AD-A91D-A04B3E0B2A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1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Im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9A5ADD9B-4123-4C8F-B2A5-3A37C11037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95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Uma imagem contendo pizza, velho, pequeno, forno&#10;&#10;Descrição gerada automaticamente">
            <a:extLst>
              <a:ext uri="{FF2B5EF4-FFF2-40B4-BE49-F238E27FC236}">
                <a16:creationId xmlns:a16="http://schemas.microsoft.com/office/drawing/2014/main" id="{AB9B17EB-66B3-4762-810D-74F2BA045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581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ipe/>
      </p:transition>
    </mc:Choice>
    <mc:Fallback>
      <p:transition spd="slow" advTm="2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Pintura de gato de estimação&#10;&#10;Descrição gerada automaticamente com confiança baixa">
            <a:extLst>
              <a:ext uri="{FF2B5EF4-FFF2-40B4-BE49-F238E27FC236}">
                <a16:creationId xmlns:a16="http://schemas.microsoft.com/office/drawing/2014/main" id="{2A2E0D8A-4B5B-4532-8993-D52AFA51EF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CA3D19-5225-4B0A-A8EC-3F5190727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Pintura de uma pessoa&#10;&#10;Descrição gerada automaticamente com confiança baixa">
            <a:extLst>
              <a:ext uri="{FF2B5EF4-FFF2-40B4-BE49-F238E27FC236}">
                <a16:creationId xmlns:a16="http://schemas.microsoft.com/office/drawing/2014/main" id="{EDFA3F60-CC0E-40EF-803D-2CA1CCE0AE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4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Mulher na frente de uma janela&#10;&#10;Descrição gerada automaticamente com confiança média">
            <a:extLst>
              <a:ext uri="{FF2B5EF4-FFF2-40B4-BE49-F238E27FC236}">
                <a16:creationId xmlns:a16="http://schemas.microsoft.com/office/drawing/2014/main" id="{08039C21-1B02-4FA5-9CC5-FA7D323F9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75650EB-3A0B-4FE6-BEF6-477020581C41}"/>
              </a:ext>
            </a:extLst>
          </p:cNvPr>
          <p:cNvSpPr txBox="1"/>
          <p:nvPr/>
        </p:nvSpPr>
        <p:spPr>
          <a:xfrm>
            <a:off x="4617365" y="742122"/>
            <a:ext cx="730039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Música: Ronan Keating-</a:t>
            </a:r>
            <a:r>
              <a:rPr lang="pt-BR" sz="36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This</a:t>
            </a:r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i  </a:t>
            </a:r>
            <a:r>
              <a:rPr lang="pt-BR" sz="36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Promise</a:t>
            </a:r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</a:t>
            </a:r>
            <a:r>
              <a:rPr lang="pt-BR" sz="36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You</a:t>
            </a:r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http://www.youtube.com/c/CleoniceMenegattGoelzer</a:t>
            </a:r>
          </a:p>
          <a:p>
            <a:pPr algn="ctr"/>
            <a:endParaRPr lang="pt-BR" sz="36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</a:t>
            </a:r>
            <a:r>
              <a:rPr lang="pt-BR" sz="36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Menegatt</a:t>
            </a:r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315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cover/>
      </p:transition>
    </mc:Choice>
    <mc:Fallback>
      <p:transition spd="slow" advTm="15000">
        <p:cov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59</Words>
  <Application>Microsoft Office PowerPoint</Application>
  <PresentationFormat>Widescreen</PresentationFormat>
  <Paragraphs>11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Cookie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2022-03-15T01:49:25Z</dcterms:created>
  <dcterms:modified xsi:type="dcterms:W3CDTF">2022-09-29T21:52:22Z</dcterms:modified>
</cp:coreProperties>
</file>