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70" r:id="rId4"/>
    <p:sldId id="263" r:id="rId5"/>
    <p:sldId id="269" r:id="rId6"/>
    <p:sldId id="257" r:id="rId7"/>
    <p:sldId id="265" r:id="rId8"/>
    <p:sldId id="260" r:id="rId9"/>
    <p:sldId id="266" r:id="rId10"/>
    <p:sldId id="261" r:id="rId11"/>
    <p:sldId id="267" r:id="rId12"/>
    <p:sldId id="262" r:id="rId13"/>
    <p:sldId id="268" r:id="rId14"/>
    <p:sldId id="258" r:id="rId15"/>
    <p:sldId id="259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308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1076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7934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3222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2417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8714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5879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4172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4328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229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4708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C3EFF-677F-43E9-ABDF-11573AE55EBA}" type="datetimeFigureOut">
              <a:rPr lang="pt-BR" smtClean="0"/>
              <a:t>16/06/2021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9C13F-5EB5-468A-B306-E4C1DC937E8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9241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641FE222-D0DC-4FE8-9331-715097315B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1CE6575-49C5-4ED8-B6EE-7693D8594B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12 CM-7 Years   Lukas Graham   Violin Cover by Daniel Jang">
            <a:hlinkClick r:id="" action="ppaction://media"/>
            <a:extLst>
              <a:ext uri="{FF2B5EF4-FFF2-40B4-BE49-F238E27FC236}">
                <a16:creationId xmlns:a16="http://schemas.microsoft.com/office/drawing/2014/main" id="{98DAACCB-651D-4E7F-A1A7-144E3CDA3E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47895" y="23774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A5305CDE-54E2-4F2F-AD61-C2F32A18C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0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">
        <p14:warp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Padrão do plano de fundo&#10;&#10;Descrição gerada automaticamente">
            <a:extLst>
              <a:ext uri="{FF2B5EF4-FFF2-40B4-BE49-F238E27FC236}">
                <a16:creationId xmlns:a16="http://schemas.microsoft.com/office/drawing/2014/main" id="{A5305CDE-54E2-4F2F-AD61-C2F32A18C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7415BFD3-76A8-4136-982D-A7F03C233BC8}"/>
              </a:ext>
            </a:extLst>
          </p:cNvPr>
          <p:cNvSpPr txBox="1"/>
          <p:nvPr/>
        </p:nvSpPr>
        <p:spPr>
          <a:xfrm>
            <a:off x="3325877" y="977323"/>
            <a:ext cx="477887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A Poesia surgiu num processo natural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Da sua evolução enquanto homem,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E meio a agruras e novos caminhos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Apresentados, foi sempre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Esta a sua forma de expressão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Por eleição.</a:t>
            </a:r>
          </a:p>
        </p:txBody>
      </p:sp>
      <p:pic>
        <p:nvPicPr>
          <p:cNvPr id="11" name="Imagem 10" descr="Uma imagem contendo natação&#10;&#10;Descrição gerada automaticamente">
            <a:extLst>
              <a:ext uri="{FF2B5EF4-FFF2-40B4-BE49-F238E27FC236}">
                <a16:creationId xmlns:a16="http://schemas.microsoft.com/office/drawing/2014/main" id="{D18E6C5E-04ED-4CE9-8C19-8C3B6CBBC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07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250" advTm="12000">
        <p15:prstTrans prst="curtains"/>
      </p:transition>
    </mc:Choice>
    <mc:Fallback>
      <p:transition spd="slow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FA2AFDA6-AC5A-48DB-BFEB-7E095885C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DEDA095-E9BB-4A8F-A345-1ED1BEF21350}"/>
              </a:ext>
            </a:extLst>
          </p:cNvPr>
          <p:cNvSpPr/>
          <p:nvPr/>
        </p:nvSpPr>
        <p:spPr>
          <a:xfrm>
            <a:off x="212510" y="1607667"/>
            <a:ext cx="520206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A Magia da Música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24C5CBB-A86A-47E3-AA59-929D017819C9}"/>
              </a:ext>
            </a:extLst>
          </p:cNvPr>
          <p:cNvSpPr/>
          <p:nvPr/>
        </p:nvSpPr>
        <p:spPr>
          <a:xfrm>
            <a:off x="1607174" y="3114920"/>
            <a:ext cx="3538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2375945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9000">
        <p15:prstTrans prst="fracture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641FE222-D0DC-4FE8-9331-715097315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vestuário&#10;&#10;Descrição gerada automaticamente">
            <a:extLst>
              <a:ext uri="{FF2B5EF4-FFF2-40B4-BE49-F238E27FC236}">
                <a16:creationId xmlns:a16="http://schemas.microsoft.com/office/drawing/2014/main" id="{43DBAE4F-82A9-41C7-9A40-44DB10A901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5556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3000">
        <p15:prstTrans prst="drape" invX="1"/>
      </p:transition>
    </mc:Choice>
    <mc:Fallback xmlns=""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FA2AFDA6-AC5A-48DB-BFEB-7E095885C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7BBE09C6-A01B-4014-88AD-E1B3FB1D4908}"/>
              </a:ext>
            </a:extLst>
          </p:cNvPr>
          <p:cNvSpPr txBox="1"/>
          <p:nvPr/>
        </p:nvSpPr>
        <p:spPr>
          <a:xfrm rot="20945142">
            <a:off x="569389" y="1653474"/>
            <a:ext cx="548098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Há na música uma quietude uma harmonia,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Que faz com que tudo pareça sintonia,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De acordes perfeitos, melodias condizentes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Como se nossas almas colhessem sementes</a:t>
            </a:r>
          </a:p>
        </p:txBody>
      </p:sp>
    </p:spTree>
    <p:extLst>
      <p:ext uri="{BB962C8B-B14F-4D97-AF65-F5344CB8AC3E}">
        <p14:creationId xmlns:p14="http://schemas.microsoft.com/office/powerpoint/2010/main" val="140391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3000">
        <p:blinds dir="vert"/>
      </p:transition>
    </mc:Choice>
    <mc:Fallback xmlns="">
      <p:transition spd="slow" advTm="13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641FE222-D0DC-4FE8-9331-715097315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4484B5A2-B9EA-4BA1-837D-1E0BD9C7AC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61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FA2AFDA6-AC5A-48DB-BFEB-7E095885C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2AF0B3-C1B8-4ED1-B30F-9765ABBADB60}"/>
              </a:ext>
            </a:extLst>
          </p:cNvPr>
          <p:cNvSpPr txBox="1"/>
          <p:nvPr/>
        </p:nvSpPr>
        <p:spPr>
          <a:xfrm rot="21131102">
            <a:off x="439637" y="1738365"/>
            <a:ext cx="580639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Da própria natureza em flor, prenhe d’alegria.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Tudo na música tem então sua própria magia,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Que nos faz viajar, a espaços para distantes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Mundos, fazendo-nos parecer meros viajantes.</a:t>
            </a:r>
          </a:p>
        </p:txBody>
      </p:sp>
    </p:spTree>
    <p:extLst>
      <p:ext uri="{BB962C8B-B14F-4D97-AF65-F5344CB8AC3E}">
        <p14:creationId xmlns:p14="http://schemas.microsoft.com/office/powerpoint/2010/main" val="266329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3000">
        <p:split orient="vert"/>
      </p:transition>
    </mc:Choice>
    <mc:Fallback xmlns="">
      <p:transition spd="slow" advTm="13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641FE222-D0DC-4FE8-9331-715097315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enina dentro de água&#10;&#10;Descrição gerada automaticamente com confiança baixa">
            <a:extLst>
              <a:ext uri="{FF2B5EF4-FFF2-40B4-BE49-F238E27FC236}">
                <a16:creationId xmlns:a16="http://schemas.microsoft.com/office/drawing/2014/main" id="{FC817630-1844-48C1-8263-34FECFAA49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59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comb/>
      </p:transition>
    </mc:Choice>
    <mc:Fallback xmlns="">
      <p:transition spd="slow" advTm="3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FA2AFDA6-AC5A-48DB-BFEB-7E095885C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0885290-94CB-42FC-AFEC-33CF3A059EDB}"/>
              </a:ext>
            </a:extLst>
          </p:cNvPr>
          <p:cNvSpPr txBox="1"/>
          <p:nvPr/>
        </p:nvSpPr>
        <p:spPr>
          <a:xfrm rot="21041524">
            <a:off x="548403" y="1999622"/>
            <a:ext cx="560602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Tudo é lindo e maravilhoso, perfeita melodia,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Que nos encanta, até os mais aqui distraídos,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Que silenciosos já ficam escutando a sinfonia.</a:t>
            </a:r>
          </a:p>
        </p:txBody>
      </p:sp>
    </p:spTree>
    <p:extLst>
      <p:ext uri="{BB962C8B-B14F-4D97-AF65-F5344CB8AC3E}">
        <p14:creationId xmlns:p14="http://schemas.microsoft.com/office/powerpoint/2010/main" val="68122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0000">
        <p:fade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641FE222-D0DC-4FE8-9331-715097315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jovem&#10;&#10;Descrição gerada automaticamente">
            <a:extLst>
              <a:ext uri="{FF2B5EF4-FFF2-40B4-BE49-F238E27FC236}">
                <a16:creationId xmlns:a16="http://schemas.microsoft.com/office/drawing/2014/main" id="{8D1FBFD2-6E40-4CBA-9003-9AD448BF65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5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FA2AFDA6-AC5A-48DB-BFEB-7E095885C2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04F4CF7-142C-4A67-B2A4-B92A0AD42CCC}"/>
              </a:ext>
            </a:extLst>
          </p:cNvPr>
          <p:cNvSpPr txBox="1"/>
          <p:nvPr/>
        </p:nvSpPr>
        <p:spPr>
          <a:xfrm rot="21106647">
            <a:off x="507963" y="1820017"/>
            <a:ext cx="5830442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De mil acordes, nos deixamos então levar-nos,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Na persistência de mágicos e maviosos ruídos,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Que servem magistralmente para encantar-nos.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27/11/2007</a:t>
            </a:r>
          </a:p>
        </p:txBody>
      </p:sp>
    </p:spTree>
    <p:extLst>
      <p:ext uri="{BB962C8B-B14F-4D97-AF65-F5344CB8AC3E}">
        <p14:creationId xmlns:p14="http://schemas.microsoft.com/office/powerpoint/2010/main" val="2843600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11000">
        <p:push dir="u"/>
      </p:transition>
    </mc:Choice>
    <mc:Fallback xmlns="">
      <p:transition spd="slow" advTm="11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641FE222-D0DC-4FE8-9331-715097315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DC806668-8AD5-44C6-A09B-8C8B54E117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336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fade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Uma imagem contendo água, foto, jovem, homem&#10;&#10;Descrição gerada automaticamente">
            <a:extLst>
              <a:ext uri="{FF2B5EF4-FFF2-40B4-BE49-F238E27FC236}">
                <a16:creationId xmlns:a16="http://schemas.microsoft.com/office/drawing/2014/main" id="{A11A4B57-47F4-400B-8BE0-DF34A83ED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509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E19F9FE-B3F0-4CC8-9CF1-1CCAFF61F684}"/>
              </a:ext>
            </a:extLst>
          </p:cNvPr>
          <p:cNvSpPr txBox="1"/>
          <p:nvPr/>
        </p:nvSpPr>
        <p:spPr>
          <a:xfrm>
            <a:off x="903066" y="4678326"/>
            <a:ext cx="24410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B0604020202020204" pitchFamily="18" charset="0"/>
              </a:rPr>
              <a:t>Jorge Humberto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6B7114C-84FD-461A-977E-956757C2486B}"/>
              </a:ext>
            </a:extLst>
          </p:cNvPr>
          <p:cNvSpPr txBox="1"/>
          <p:nvPr/>
        </p:nvSpPr>
        <p:spPr>
          <a:xfrm>
            <a:off x="5799883" y="4681835"/>
            <a:ext cx="2195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masis MT Pro Medium" panose="02040604050005020304" pitchFamily="18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masis MT Pro Medium" panose="020406040500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85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ferris dir="l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Padrão do plano de fundo&#10;&#10;Descrição gerada automaticamente">
            <a:extLst>
              <a:ext uri="{FF2B5EF4-FFF2-40B4-BE49-F238E27FC236}">
                <a16:creationId xmlns:a16="http://schemas.microsoft.com/office/drawing/2014/main" id="{641FE222-D0DC-4FE8-9331-715097315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B98DE6F-37F6-4C5D-AC89-50CCEE5F55E8}"/>
              </a:ext>
            </a:extLst>
          </p:cNvPr>
          <p:cNvSpPr txBox="1"/>
          <p:nvPr/>
        </p:nvSpPr>
        <p:spPr>
          <a:xfrm>
            <a:off x="752684" y="586591"/>
            <a:ext cx="7638631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Jorge Humberto 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7 Years –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Lukas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graham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Violin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534836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16000">
        <p15:prstTrans prst="curtains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212</Words>
  <Application>Microsoft Office PowerPoint</Application>
  <PresentationFormat>Apresentação na tela (16:9)</PresentationFormat>
  <Paragraphs>35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Amasis MT Pro Medium</vt:lpstr>
      <vt:lpstr>Arial</vt:lpstr>
      <vt:lpstr>Calibri</vt:lpstr>
      <vt:lpstr>Calibri Light</vt:lpstr>
      <vt:lpstr>Cookie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18</cp:revision>
  <dcterms:created xsi:type="dcterms:W3CDTF">2021-06-16T19:26:58Z</dcterms:created>
  <dcterms:modified xsi:type="dcterms:W3CDTF">2021-06-17T01:37:12Z</dcterms:modified>
</cp:coreProperties>
</file>