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8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59" r:id="rId13"/>
    <p:sldId id="270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06A9D"/>
    <a:srgbClr val="791942"/>
    <a:srgbClr val="FFCCCC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C8A21-17F4-4B10-B4EC-50C05B39DAD4}" type="datetimeFigureOut">
              <a:rPr lang="pt-BR" smtClean="0"/>
              <a:t>12/08/2019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A84BE-CD49-4607-95C9-28C279C904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0809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C8A21-17F4-4B10-B4EC-50C05B39DAD4}" type="datetimeFigureOut">
              <a:rPr lang="pt-BR" smtClean="0"/>
              <a:t>12/08/2019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A84BE-CD49-4607-95C9-28C279C904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24451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C8A21-17F4-4B10-B4EC-50C05B39DAD4}" type="datetimeFigureOut">
              <a:rPr lang="pt-BR" smtClean="0"/>
              <a:t>12/08/2019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A84BE-CD49-4607-95C9-28C279C904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2140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C8A21-17F4-4B10-B4EC-50C05B39DAD4}" type="datetimeFigureOut">
              <a:rPr lang="pt-BR" smtClean="0"/>
              <a:t>12/08/2019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A84BE-CD49-4607-95C9-28C279C904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5352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C8A21-17F4-4B10-B4EC-50C05B39DAD4}" type="datetimeFigureOut">
              <a:rPr lang="pt-BR" smtClean="0"/>
              <a:t>12/08/2019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A84BE-CD49-4607-95C9-28C279C904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2934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C8A21-17F4-4B10-B4EC-50C05B39DAD4}" type="datetimeFigureOut">
              <a:rPr lang="pt-BR" smtClean="0"/>
              <a:t>12/08/2019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A84BE-CD49-4607-95C9-28C279C904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3244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C8A21-17F4-4B10-B4EC-50C05B39DAD4}" type="datetimeFigureOut">
              <a:rPr lang="pt-BR" smtClean="0"/>
              <a:t>12/08/2019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A84BE-CD49-4607-95C9-28C279C904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3276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C8A21-17F4-4B10-B4EC-50C05B39DAD4}" type="datetimeFigureOut">
              <a:rPr lang="pt-BR" smtClean="0"/>
              <a:t>12/08/2019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A84BE-CD49-4607-95C9-28C279C904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5566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C8A21-17F4-4B10-B4EC-50C05B39DAD4}" type="datetimeFigureOut">
              <a:rPr lang="pt-BR" smtClean="0"/>
              <a:t>12/08/2019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A84BE-CD49-4607-95C9-28C279C904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8348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C8A21-17F4-4B10-B4EC-50C05B39DAD4}" type="datetimeFigureOut">
              <a:rPr lang="pt-BR" smtClean="0"/>
              <a:t>12/08/2019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A84BE-CD49-4607-95C9-28C279C904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2104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C8A21-17F4-4B10-B4EC-50C05B39DAD4}" type="datetimeFigureOut">
              <a:rPr lang="pt-BR" smtClean="0"/>
              <a:t>12/08/2019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A84BE-CD49-4607-95C9-28C279C904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648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9C8A21-17F4-4B10-B4EC-50C05B39DAD4}" type="datetimeFigureOut">
              <a:rPr lang="pt-BR" smtClean="0"/>
              <a:t>12/08/2019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9A84BE-CD49-4607-95C9-28C279C904B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5961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Romantic GUITAR   I Will Always Love You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32817" y="236422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841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 rot="21027528">
            <a:off x="2728590" y="2003081"/>
            <a:ext cx="578799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CCCC"/>
                  </a:solidFill>
                </a:ln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Caminhos Cruzados</a:t>
            </a:r>
            <a:endParaRPr lang="pt-BR" sz="5400" b="1" cap="none" spc="0" dirty="0">
              <a:ln>
                <a:solidFill>
                  <a:srgbClr val="FFCCCC"/>
                </a:solidFill>
              </a:ln>
              <a:solidFill>
                <a:srgbClr val="79194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 rot="21183844">
            <a:off x="3715967" y="3773515"/>
            <a:ext cx="4460102" cy="7790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CCCC"/>
                  </a:solidFill>
                </a:ln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Ivan </a:t>
            </a:r>
            <a:r>
              <a:rPr lang="pt-BR" sz="5400" b="1" cap="none" spc="0" dirty="0" err="1" smtClean="0">
                <a:ln>
                  <a:solidFill>
                    <a:srgbClr val="FFCCCC"/>
                  </a:solidFill>
                </a:ln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Jubert</a:t>
            </a:r>
            <a:r>
              <a:rPr lang="pt-BR" sz="5400" b="1" cap="none" spc="0" dirty="0" smtClean="0">
                <a:ln>
                  <a:solidFill>
                    <a:srgbClr val="FFCCCC"/>
                  </a:solidFill>
                </a:ln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Guimarães</a:t>
            </a:r>
            <a:endParaRPr lang="pt-BR" sz="5400" b="1" cap="none" spc="0" dirty="0">
              <a:ln>
                <a:solidFill>
                  <a:srgbClr val="FFCCCC"/>
                </a:solidFill>
              </a:ln>
              <a:solidFill>
                <a:srgbClr val="79194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64195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166" y="0"/>
            <a:ext cx="725683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84481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699026" y="2052536"/>
            <a:ext cx="593143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Quando tu cruzaste o meu caminho,</a:t>
            </a:r>
          </a:p>
          <a:p>
            <a:pPr algn="ctr"/>
            <a:r>
              <a:rPr lang="pt-BR" sz="3200" b="1" dirty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Depressa invadiste o meu coração;</a:t>
            </a:r>
          </a:p>
          <a:p>
            <a:pPr algn="ctr"/>
            <a:r>
              <a:rPr lang="pt-BR" sz="3200" b="1" dirty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nunca mais me senti sozinho,</a:t>
            </a:r>
          </a:p>
          <a:p>
            <a:pPr algn="ctr"/>
            <a:r>
              <a:rPr lang="pt-BR" sz="3200" b="1" dirty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quando te vejo, vivo bela emoção.</a:t>
            </a:r>
          </a:p>
        </p:txBody>
      </p:sp>
    </p:spTree>
    <p:extLst>
      <p:ext uri="{BB962C8B-B14F-4D97-AF65-F5344CB8AC3E}">
        <p14:creationId xmlns:p14="http://schemas.microsoft.com/office/powerpoint/2010/main" val="229891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wipe dir="r"/>
      </p:transition>
    </mc:Choice>
    <mc:Fallback xmlns="">
      <p:transition spd="slow" advTm="10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8996" y="0"/>
            <a:ext cx="696500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20397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297774" y="2081719"/>
            <a:ext cx="5160965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cada poesia que eu faço,</a:t>
            </a:r>
          </a:p>
          <a:p>
            <a:pPr algn="ctr"/>
            <a:r>
              <a:rPr lang="pt-BR" sz="3200" b="1" dirty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 cuidado escolho o tema,</a:t>
            </a:r>
          </a:p>
          <a:p>
            <a:pPr algn="ctr"/>
            <a:r>
              <a:rPr lang="pt-BR" sz="3200" b="1" dirty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Ao sentir o calor de teu abraço,</a:t>
            </a:r>
          </a:p>
          <a:p>
            <a:pPr algn="ctr"/>
            <a:r>
              <a:rPr lang="pt-BR" sz="3200" b="1" dirty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 si só ele já é um poema.</a:t>
            </a:r>
          </a:p>
        </p:txBody>
      </p:sp>
    </p:spTree>
    <p:extLst>
      <p:ext uri="{BB962C8B-B14F-4D97-AF65-F5344CB8AC3E}">
        <p14:creationId xmlns:p14="http://schemas.microsoft.com/office/powerpoint/2010/main" val="2520252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wipe dir="r"/>
      </p:transition>
    </mc:Choice>
    <mc:Fallback xmlns="">
      <p:transition spd="slow" advTm="10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068" y="0"/>
            <a:ext cx="743193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710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502824" y="2256817"/>
            <a:ext cx="4988866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Quando olho em teu olhar,</a:t>
            </a:r>
          </a:p>
          <a:p>
            <a:pPr algn="ctr"/>
            <a:r>
              <a:rPr lang="pt-BR" sz="3600" b="1" dirty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Todo meu corpo se agita,</a:t>
            </a:r>
          </a:p>
          <a:p>
            <a:pPr algn="ctr"/>
            <a:r>
              <a:rPr lang="pt-BR" sz="3600" b="1" dirty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Sinto o mundo todo vibrar.</a:t>
            </a:r>
          </a:p>
        </p:txBody>
      </p:sp>
    </p:spTree>
    <p:extLst>
      <p:ext uri="{BB962C8B-B14F-4D97-AF65-F5344CB8AC3E}">
        <p14:creationId xmlns:p14="http://schemas.microsoft.com/office/powerpoint/2010/main" val="1513446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">
        <p:wipe dir="r"/>
      </p:transition>
    </mc:Choice>
    <mc:Fallback xmlns="">
      <p:transition spd="slow" advTm="4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0724" y="0"/>
            <a:ext cx="7473275" cy="5143500"/>
          </a:xfrm>
          <a:prstGeom prst="rect">
            <a:avLst/>
          </a:prstGeom>
          <a:effectLst>
            <a:softEdge rad="1079500"/>
          </a:effectLst>
        </p:spPr>
      </p:pic>
    </p:spTree>
    <p:extLst>
      <p:ext uri="{BB962C8B-B14F-4D97-AF65-F5344CB8AC3E}">
        <p14:creationId xmlns:p14="http://schemas.microsoft.com/office/powerpoint/2010/main" val="3435817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192285" y="1576552"/>
            <a:ext cx="5825633" cy="33547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Nunca antes eu me senti assim,</a:t>
            </a:r>
          </a:p>
          <a:p>
            <a:pPr algn="ctr"/>
            <a:r>
              <a:rPr lang="pt-BR" sz="3600" b="1" dirty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meu coração todo palpita,</a:t>
            </a:r>
          </a:p>
          <a:p>
            <a:pPr algn="ctr"/>
            <a:r>
              <a:rPr lang="pt-BR" sz="3600" b="1" dirty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Quando tu olhas para mim</a:t>
            </a:r>
            <a:r>
              <a:rPr lang="pt-BR" sz="3600" b="1" dirty="0" smtClean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!</a:t>
            </a:r>
            <a:endParaRPr lang="pt-BR" sz="3600" b="1" dirty="0">
              <a:solidFill>
                <a:srgbClr val="79194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3600" b="1" dirty="0">
              <a:solidFill>
                <a:srgbClr val="79194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Ivan </a:t>
            </a:r>
            <a:r>
              <a:rPr lang="pt-BR" sz="2400" b="1" dirty="0" err="1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Jubert</a:t>
            </a:r>
            <a:r>
              <a:rPr lang="pt-BR" sz="2400" b="1" dirty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Guimarães</a:t>
            </a:r>
          </a:p>
          <a:p>
            <a:pPr algn="ctr"/>
            <a:r>
              <a:rPr lang="pt-BR" sz="1600" b="1" dirty="0" smtClean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12/03/2019</a:t>
            </a:r>
            <a:endParaRPr lang="pt-BR" sz="1600" b="1" dirty="0">
              <a:solidFill>
                <a:srgbClr val="79194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Direitos reservados ao autor</a:t>
            </a:r>
          </a:p>
        </p:txBody>
      </p:sp>
    </p:spTree>
    <p:extLst>
      <p:ext uri="{BB962C8B-B14F-4D97-AF65-F5344CB8AC3E}">
        <p14:creationId xmlns:p14="http://schemas.microsoft.com/office/powerpoint/2010/main" val="1964518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1000">
        <p:wipe dir="r"/>
      </p:transition>
    </mc:Choice>
    <mc:Fallback xmlns="">
      <p:transition spd="slow" advTm="11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7780" y="0"/>
            <a:ext cx="733622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94082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71208" y="4620280"/>
            <a:ext cx="31790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Ivan </a:t>
            </a:r>
            <a:r>
              <a:rPr lang="pt-BR" sz="2800" b="1" dirty="0" err="1" smtClean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Jubert</a:t>
            </a:r>
            <a:r>
              <a:rPr lang="pt-BR" sz="2800" b="1" dirty="0" smtClean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Guimarães </a:t>
            </a:r>
            <a:endParaRPr lang="pt-BR" sz="2800" b="1" dirty="0">
              <a:solidFill>
                <a:srgbClr val="79194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778230" y="462028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rgbClr val="79194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862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">
        <p:pull/>
      </p:transition>
    </mc:Choice>
    <mc:Fallback xmlns="">
      <p:transition spd="slow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495715" y="1357848"/>
            <a:ext cx="607249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Ivan </a:t>
            </a:r>
            <a:r>
              <a:rPr lang="pt-BR" sz="2400" b="1" dirty="0" err="1" smtClean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Jubert</a:t>
            </a:r>
            <a:r>
              <a:rPr lang="pt-BR" sz="2400" b="1" dirty="0" smtClean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Guimarães</a:t>
            </a:r>
          </a:p>
          <a:p>
            <a:pPr algn="ctr"/>
            <a:r>
              <a:rPr lang="pt-BR" sz="2400" b="1" dirty="0" smtClean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 smtClean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Romantic</a:t>
            </a:r>
            <a:r>
              <a:rPr lang="pt-BR" sz="2400" b="1" dirty="0" smtClean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Guitar</a:t>
            </a:r>
            <a:r>
              <a:rPr lang="pt-BR" sz="2400" b="1" dirty="0" smtClean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 Will Always Love  </a:t>
            </a:r>
            <a:r>
              <a:rPr lang="pt-BR" sz="2400" b="1" dirty="0" err="1" smtClean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endParaRPr lang="pt-BR" sz="2400" b="1" dirty="0" smtClean="0">
              <a:solidFill>
                <a:srgbClr val="79194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E06A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rgbClr val="E06A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rgbClr val="7919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E06A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rgbClr val="79194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439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:push dir="u"/>
      </p:transition>
    </mc:Choice>
    <mc:Fallback>
      <p:transition spd="slow" advTm="14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116</TotalTime>
  <Words>153</Words>
  <Application>Microsoft Office PowerPoint</Application>
  <PresentationFormat>Apresentação na tela (16:9)</PresentationFormat>
  <Paragraphs>31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2019-08-07T01:23:11Z</dcterms:created>
  <dcterms:modified xsi:type="dcterms:W3CDTF">2019-08-12T17:23:37Z</dcterms:modified>
</cp:coreProperties>
</file>