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5" r:id="rId4"/>
    <p:sldId id="259" r:id="rId5"/>
    <p:sldId id="266" r:id="rId6"/>
    <p:sldId id="260" r:id="rId7"/>
    <p:sldId id="267" r:id="rId8"/>
    <p:sldId id="261" r:id="rId9"/>
    <p:sldId id="268" r:id="rId10"/>
    <p:sldId id="262" r:id="rId11"/>
    <p:sldId id="269" r:id="rId12"/>
    <p:sldId id="258" r:id="rId13"/>
    <p:sldId id="264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85BE2-369A-4142-A016-4DAD0AB2A191}" type="datetimeFigureOut">
              <a:rPr lang="pt-BR" smtClean="0"/>
              <a:t>20/11/2019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829B4-769F-4B29-96BD-2406F4D91C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7640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85BE2-369A-4142-A016-4DAD0AB2A191}" type="datetimeFigureOut">
              <a:rPr lang="pt-BR" smtClean="0"/>
              <a:t>20/11/2019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829B4-769F-4B29-96BD-2406F4D91C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51253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85BE2-369A-4142-A016-4DAD0AB2A191}" type="datetimeFigureOut">
              <a:rPr lang="pt-BR" smtClean="0"/>
              <a:t>20/11/2019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829B4-769F-4B29-96BD-2406F4D91C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13248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85BE2-369A-4142-A016-4DAD0AB2A191}" type="datetimeFigureOut">
              <a:rPr lang="pt-BR" smtClean="0"/>
              <a:t>20/11/2019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829B4-769F-4B29-96BD-2406F4D91C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31609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85BE2-369A-4142-A016-4DAD0AB2A191}" type="datetimeFigureOut">
              <a:rPr lang="pt-BR" smtClean="0"/>
              <a:t>20/11/2019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829B4-769F-4B29-96BD-2406F4D91C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26677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85BE2-369A-4142-A016-4DAD0AB2A191}" type="datetimeFigureOut">
              <a:rPr lang="pt-BR" smtClean="0"/>
              <a:t>20/11/2019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829B4-769F-4B29-96BD-2406F4D91C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09710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85BE2-369A-4142-A016-4DAD0AB2A191}" type="datetimeFigureOut">
              <a:rPr lang="pt-BR" smtClean="0"/>
              <a:t>20/11/2019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829B4-769F-4B29-96BD-2406F4D91C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7690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85BE2-369A-4142-A016-4DAD0AB2A191}" type="datetimeFigureOut">
              <a:rPr lang="pt-BR" smtClean="0"/>
              <a:t>20/11/2019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829B4-769F-4B29-96BD-2406F4D91C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45018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85BE2-369A-4142-A016-4DAD0AB2A191}" type="datetimeFigureOut">
              <a:rPr lang="pt-BR" smtClean="0"/>
              <a:t>20/11/2019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829B4-769F-4B29-96BD-2406F4D91C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4513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85BE2-369A-4142-A016-4DAD0AB2A191}" type="datetimeFigureOut">
              <a:rPr lang="pt-BR" smtClean="0"/>
              <a:t>20/11/2019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829B4-769F-4B29-96BD-2406F4D91C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30012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85BE2-369A-4142-A016-4DAD0AB2A191}" type="datetimeFigureOut">
              <a:rPr lang="pt-BR" smtClean="0"/>
              <a:t>20/11/2019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829B4-769F-4B29-96BD-2406F4D91C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2008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3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485BE2-369A-4142-A016-4DAD0AB2A191}" type="datetimeFigureOut">
              <a:rPr lang="pt-BR" smtClean="0"/>
              <a:t>20/11/2019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B829B4-769F-4B29-96BD-2406F4D91C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4752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Hallelujah   Instrumental (Cover)   Piano Violin Cello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42545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033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145233" y="1546696"/>
            <a:ext cx="4189423" cy="114786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Tudo Está Mudado</a:t>
            </a:r>
            <a:endParaRPr lang="pt-BR" sz="5400" b="1" cap="none" spc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2664139" y="3801898"/>
            <a:ext cx="3582263" cy="56258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oubleWave1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Laura Lopes</a:t>
            </a:r>
            <a:endParaRPr lang="pt-BR" sz="5400" b="1" cap="none" spc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28557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456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706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push dir="u"/>
      </p:transition>
    </mc:Choice>
    <mc:Fallback>
      <p:transition spd="slow" advTm="2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2207003" y="846306"/>
            <a:ext cx="4564071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Já não há verdes trigais a ondular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nas suaves brisas das primaveras...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prendiam num deleite nosso olhar,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fantásticos sonhos e quimeras!</a:t>
            </a:r>
          </a:p>
        </p:txBody>
      </p:sp>
    </p:spTree>
    <p:extLst>
      <p:ext uri="{BB962C8B-B14F-4D97-AF65-F5344CB8AC3E}">
        <p14:creationId xmlns:p14="http://schemas.microsoft.com/office/powerpoint/2010/main" val="3770416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04" t="17675" r="4804" b="17675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230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221574" y="885218"/>
            <a:ext cx="1847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833131" y="885218"/>
            <a:ext cx="496161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Nem se vê a fresca alfombra do prado,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enchia nosso ser de plena calma;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verde, de mil cores salpicado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singelas flores, a encantar a alma!</a:t>
            </a:r>
          </a:p>
        </p:txBody>
      </p:sp>
    </p:spTree>
    <p:extLst>
      <p:ext uri="{BB962C8B-B14F-4D97-AF65-F5344CB8AC3E}">
        <p14:creationId xmlns:p14="http://schemas.microsoft.com/office/powerpoint/2010/main" val="2226495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760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pull dir="ld"/>
      </p:transition>
    </mc:Choice>
    <mc:Fallback>
      <p:transition spd="slow" advTm="2000">
        <p:pull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221574" y="885218"/>
            <a:ext cx="1847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939307" y="992222"/>
            <a:ext cx="510909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Já passou o tempo, tudo está mudado...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que era jovem, é velho, cansado;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o verde d' outrora, também secou!</a:t>
            </a:r>
          </a:p>
        </p:txBody>
      </p:sp>
    </p:spTree>
    <p:extLst>
      <p:ext uri="{BB962C8B-B14F-4D97-AF65-F5344CB8AC3E}">
        <p14:creationId xmlns:p14="http://schemas.microsoft.com/office/powerpoint/2010/main" val="3513177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555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blinds dir="vert"/>
      </p:transition>
    </mc:Choice>
    <mc:Fallback>
      <p:transition spd="slow" advTm="2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221574" y="885218"/>
            <a:ext cx="1847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914083" y="729574"/>
            <a:ext cx="4799712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o Sol, que outros tempos iluminou,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se extinguiu, mas está à espera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dar vida...a esta vida tão severa!</a:t>
            </a:r>
          </a:p>
          <a:p>
            <a:pPr algn="ctr"/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Direitos </a:t>
            </a:r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reservados</a:t>
            </a:r>
          </a:p>
          <a:p>
            <a:pPr algn="ctr"/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348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29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prism isContent="1" isInverted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17515" y="3793788"/>
            <a:ext cx="17940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Laura Lopes</a:t>
            </a:r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564221" y="3793788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119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sh dir="d"/>
      </p:transition>
    </mc:Choice>
    <mc:Fallback>
      <p:transition spd="slow" advTm="3000">
        <p:push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221574" y="885218"/>
            <a:ext cx="1847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012668" y="651754"/>
            <a:ext cx="4602542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1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Laura Lopes</a:t>
            </a:r>
          </a:p>
          <a:p>
            <a:pPr algn="ctr"/>
            <a:r>
              <a:rPr lang="pt-BR" sz="1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18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Hallelujah</a:t>
            </a:r>
            <a:r>
              <a:rPr lang="pt-BR" sz="1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Instrumental (Piano, </a:t>
            </a:r>
            <a:r>
              <a:rPr lang="pt-BR" sz="18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Violin</a:t>
            </a:r>
            <a:r>
              <a:rPr lang="pt-BR" sz="1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</a:t>
            </a:r>
            <a:r>
              <a:rPr lang="pt-BR" sz="18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Cello</a:t>
            </a:r>
            <a:r>
              <a:rPr lang="pt-BR" sz="1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</a:t>
            </a:r>
          </a:p>
          <a:p>
            <a:pPr algn="ctr"/>
            <a:r>
              <a:rPr lang="pt-BR" sz="1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1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18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1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1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1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1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18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5355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flythrough dir="out" hasBounce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152</TotalTime>
  <Words>165</Words>
  <Application>Microsoft Office PowerPoint</Application>
  <PresentationFormat>Apresentação na tela (16:9)</PresentationFormat>
  <Paragraphs>29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12</cp:revision>
  <dcterms:created xsi:type="dcterms:W3CDTF">2019-11-07T13:40:10Z</dcterms:created>
  <dcterms:modified xsi:type="dcterms:W3CDTF">2019-11-20T23:41:15Z</dcterms:modified>
</cp:coreProperties>
</file>