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62" r:id="rId4"/>
    <p:sldId id="269" r:id="rId5"/>
    <p:sldId id="268" r:id="rId6"/>
    <p:sldId id="257" r:id="rId7"/>
    <p:sldId id="267" r:id="rId8"/>
    <p:sldId id="270" r:id="rId9"/>
    <p:sldId id="266" r:id="rId10"/>
    <p:sldId id="272" r:id="rId11"/>
    <p:sldId id="261" r:id="rId12"/>
    <p:sldId id="273" r:id="rId13"/>
    <p:sldId id="263" r:id="rId14"/>
    <p:sldId id="274" r:id="rId15"/>
    <p:sldId id="264" r:id="rId16"/>
    <p:sldId id="275" r:id="rId17"/>
    <p:sldId id="258" r:id="rId18"/>
    <p:sldId id="259" r:id="rId19"/>
    <p:sldId id="276" r:id="rId20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B0D8B4E-237D-42C5-BD9D-514DE1401873}" v="10" dt="2020-09-24T00:20:27.2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6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A575A-1D40-412C-802D-3E337231873F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EF85C-D7C1-4217-9BE8-C4ECC54A1D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6039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A575A-1D40-412C-802D-3E337231873F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EF85C-D7C1-4217-9BE8-C4ECC54A1D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408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A575A-1D40-412C-802D-3E337231873F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EF85C-D7C1-4217-9BE8-C4ECC54A1D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4527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A575A-1D40-412C-802D-3E337231873F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EF85C-D7C1-4217-9BE8-C4ECC54A1D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6978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A575A-1D40-412C-802D-3E337231873F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EF85C-D7C1-4217-9BE8-C4ECC54A1D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7762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A575A-1D40-412C-802D-3E337231873F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EF85C-D7C1-4217-9BE8-C4ECC54A1D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806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A575A-1D40-412C-802D-3E337231873F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EF85C-D7C1-4217-9BE8-C4ECC54A1D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569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A575A-1D40-412C-802D-3E337231873F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EF85C-D7C1-4217-9BE8-C4ECC54A1D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3399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A575A-1D40-412C-802D-3E337231873F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EF85C-D7C1-4217-9BE8-C4ECC54A1D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7102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A575A-1D40-412C-802D-3E337231873F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EF85C-D7C1-4217-9BE8-C4ECC54A1D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3347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A575A-1D40-412C-802D-3E337231873F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EF85C-D7C1-4217-9BE8-C4ECC54A1D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9274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5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A575A-1D40-412C-802D-3E337231873F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6EF85C-D7C1-4217-9BE8-C4ECC54A1D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5708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quarto, tapete&#10;&#10;Descrição gerada automaticamente">
            <a:extLst>
              <a:ext uri="{FF2B5EF4-FFF2-40B4-BE49-F238E27FC236}">
                <a16:creationId xmlns:a16="http://schemas.microsoft.com/office/drawing/2014/main" id="{B03D942A-92B0-425A-8B3B-BFD2FDCA45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rocha, montanha, deserto, foto&#10;&#10;Descrição gerada automaticamente">
            <a:extLst>
              <a:ext uri="{FF2B5EF4-FFF2-40B4-BE49-F238E27FC236}">
                <a16:creationId xmlns:a16="http://schemas.microsoft.com/office/drawing/2014/main" id="{1D1A5948-03B1-4B15-8527-04EFF4ADC2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27" y="214313"/>
            <a:ext cx="7841974" cy="47148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CM-7-instrumental turkish music-[AudioTrimmer.com]">
            <a:hlinkClick r:id="" action="ppaction://media"/>
            <a:extLst>
              <a:ext uri="{FF2B5EF4-FFF2-40B4-BE49-F238E27FC236}">
                <a16:creationId xmlns:a16="http://schemas.microsoft.com/office/drawing/2014/main" id="{1F9B5F4B-D6D6-4D83-97C4-5E012E9CD3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90599" y="245786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44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7F307747-F13C-47CE-8033-908AFE91C9A6}"/>
              </a:ext>
            </a:extLst>
          </p:cNvPr>
          <p:cNvSpPr/>
          <p:nvPr/>
        </p:nvSpPr>
        <p:spPr>
          <a:xfrm>
            <a:off x="4502718" y="2225502"/>
            <a:ext cx="138564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pt-BR" sz="4050" b="1" dirty="0">
              <a:ln/>
              <a:solidFill>
                <a:schemeClr val="accent3"/>
              </a:solidFill>
            </a:endParaRPr>
          </a:p>
        </p:txBody>
      </p:sp>
      <p:pic>
        <p:nvPicPr>
          <p:cNvPr id="3" name="Imagem 2" descr="Uma imagem contendo velho, gato, mesa, vivendo&#10;&#10;Descrição gerada automaticamente">
            <a:extLst>
              <a:ext uri="{FF2B5EF4-FFF2-40B4-BE49-F238E27FC236}">
                <a16:creationId xmlns:a16="http://schemas.microsoft.com/office/drawing/2014/main" id="{2CB4B855-FFEE-449B-B29C-3691E6EADE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F6CC003D-8F9B-45ED-B7BE-EE08CE5BD807}"/>
              </a:ext>
            </a:extLst>
          </p:cNvPr>
          <p:cNvSpPr/>
          <p:nvPr/>
        </p:nvSpPr>
        <p:spPr>
          <a:xfrm>
            <a:off x="2981840" y="665923"/>
            <a:ext cx="5973318" cy="1645790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anose="04030604020F02020D02" pitchFamily="82" charset="0"/>
              </a:rPr>
              <a:t>Humberto </a:t>
            </a:r>
            <a:r>
              <a:rPr lang="pt-BR" sz="4050" b="1" dirty="0" err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anose="04030604020F02020D02" pitchFamily="82" charset="0"/>
              </a:rPr>
              <a:t>Napoleón</a:t>
            </a:r>
            <a:r>
              <a:rPr lang="pt-BR" sz="405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anose="04030604020F02020D02" pitchFamily="82" charset="0"/>
              </a:rPr>
              <a:t> </a:t>
            </a:r>
          </a:p>
          <a:p>
            <a:pPr algn="ctr"/>
            <a:r>
              <a:rPr lang="pt-BR" sz="405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anose="04030604020F02020D02" pitchFamily="82" charset="0"/>
              </a:rPr>
              <a:t>Varela </a:t>
            </a:r>
            <a:r>
              <a:rPr lang="pt-BR" sz="4050" b="1" dirty="0" err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anose="04030604020F02020D02" pitchFamily="82" charset="0"/>
              </a:rPr>
              <a:t>Robalino</a:t>
            </a:r>
            <a:endParaRPr lang="pt-BR" sz="4050" b="1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A4601B2F-CCF1-4A8F-86E0-5706C93D1EFE}"/>
              </a:ext>
            </a:extLst>
          </p:cNvPr>
          <p:cNvSpPr/>
          <p:nvPr/>
        </p:nvSpPr>
        <p:spPr>
          <a:xfrm>
            <a:off x="4241450" y="3107600"/>
            <a:ext cx="3454098" cy="1278042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anose="04030604020F02020D02" pitchFamily="82" charset="0"/>
              </a:rPr>
              <a:t>Apresenta...</a:t>
            </a:r>
          </a:p>
        </p:txBody>
      </p:sp>
    </p:spTree>
    <p:extLst>
      <p:ext uri="{BB962C8B-B14F-4D97-AF65-F5344CB8AC3E}">
        <p14:creationId xmlns:p14="http://schemas.microsoft.com/office/powerpoint/2010/main" val="2910163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9000">
        <p15:prstTrans prst="wind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quarto, tapete&#10;&#10;Descrição gerada automaticamente">
            <a:extLst>
              <a:ext uri="{FF2B5EF4-FFF2-40B4-BE49-F238E27FC236}">
                <a16:creationId xmlns:a16="http://schemas.microsoft.com/office/drawing/2014/main" id="{B03D942A-92B0-425A-8B3B-BFD2FDCA4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foto, pássaro, diferente, deserto&#10;&#10;Descrição gerada automaticamente">
            <a:extLst>
              <a:ext uri="{FF2B5EF4-FFF2-40B4-BE49-F238E27FC236}">
                <a16:creationId xmlns:a16="http://schemas.microsoft.com/office/drawing/2014/main" id="{11F649FD-7375-48B4-AB04-114461316F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10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flythrough dir="out" hasBounce="1"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7F307747-F13C-47CE-8033-908AFE91C9A6}"/>
              </a:ext>
            </a:extLst>
          </p:cNvPr>
          <p:cNvSpPr/>
          <p:nvPr/>
        </p:nvSpPr>
        <p:spPr>
          <a:xfrm>
            <a:off x="4502718" y="2225502"/>
            <a:ext cx="138564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pt-BR" sz="4050" b="1" dirty="0">
              <a:ln/>
              <a:solidFill>
                <a:srgbClr val="A5A5A5"/>
              </a:solidFill>
              <a:latin typeface="Calibri" panose="020F0502020204030204"/>
            </a:endParaRPr>
          </a:p>
        </p:txBody>
      </p:sp>
      <p:pic>
        <p:nvPicPr>
          <p:cNvPr id="3" name="Imagem 2" descr="Uma imagem contendo velho, gato, mesa, vivendo&#10;&#10;Descrição gerada automaticamente">
            <a:extLst>
              <a:ext uri="{FF2B5EF4-FFF2-40B4-BE49-F238E27FC236}">
                <a16:creationId xmlns:a16="http://schemas.microsoft.com/office/drawing/2014/main" id="{2CB4B855-FFEE-449B-B29C-3691E6EADE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7013253-CE3A-4E76-BBC6-BBE7675F4A4A}"/>
              </a:ext>
            </a:extLst>
          </p:cNvPr>
          <p:cNvSpPr/>
          <p:nvPr/>
        </p:nvSpPr>
        <p:spPr>
          <a:xfrm rot="1131385">
            <a:off x="3274031" y="1777426"/>
            <a:ext cx="5930251" cy="1160855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ELEGÍA DEL TIEMPO </a:t>
            </a:r>
            <a:r>
              <a:rPr lang="pt-BR" sz="4050" b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EM CAPADÓCIA</a:t>
            </a:r>
            <a:endParaRPr lang="pt-BR" sz="4050" b="1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682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quarto, tapete&#10;&#10;Descrição gerada automaticamente">
            <a:extLst>
              <a:ext uri="{FF2B5EF4-FFF2-40B4-BE49-F238E27FC236}">
                <a16:creationId xmlns:a16="http://schemas.microsoft.com/office/drawing/2014/main" id="{B03D942A-92B0-425A-8B3B-BFD2FDCA4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pizza, foto, diferente, forno&#10;&#10;Descrição gerada automaticamente">
            <a:extLst>
              <a:ext uri="{FF2B5EF4-FFF2-40B4-BE49-F238E27FC236}">
                <a16:creationId xmlns:a16="http://schemas.microsoft.com/office/drawing/2014/main" id="{80BAF3D7-2032-4732-AD28-A6D9B9204A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452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sh/>
      </p:transition>
    </mc:Choice>
    <mc:Fallback xmlns="">
      <p:transition spd="slow" advTm="3000">
        <p:push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3CE02DF-BBFB-4ED1-9055-7E13350E74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82F0D95-18EC-4128-B9A3-451C8022B057}"/>
              </a:ext>
            </a:extLst>
          </p:cNvPr>
          <p:cNvSpPr txBox="1"/>
          <p:nvPr/>
        </p:nvSpPr>
        <p:spPr>
          <a:xfrm>
            <a:off x="1739598" y="330424"/>
            <a:ext cx="5458547" cy="46858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Vieja Capadocia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milenaria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“Ciudad Petra”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maquillaje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cosmética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menjurje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grotesco festejo de la neurosis turística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globos pintarrajeando tu paisaje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pasos detenidos</a:t>
            </a:r>
          </a:p>
          <a:p>
            <a:pPr algn="ctr"/>
            <a:r>
              <a:rPr lang="es-ES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 las iglesias de GOROME (GÖROME)</a:t>
            </a:r>
          </a:p>
        </p:txBody>
      </p:sp>
    </p:spTree>
    <p:extLst>
      <p:ext uri="{BB962C8B-B14F-4D97-AF65-F5344CB8AC3E}">
        <p14:creationId xmlns:p14="http://schemas.microsoft.com/office/powerpoint/2010/main" val="43071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:split orient="vert"/>
      </p:transition>
    </mc:Choice>
    <mc:Fallback xmlns="">
      <p:transition spd="slow" advTm="15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quarto, tapete&#10;&#10;Descrição gerada automaticamente">
            <a:extLst>
              <a:ext uri="{FF2B5EF4-FFF2-40B4-BE49-F238E27FC236}">
                <a16:creationId xmlns:a16="http://schemas.microsoft.com/office/drawing/2014/main" id="{B03D942A-92B0-425A-8B3B-BFD2FDCA4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animal&#10;&#10;Descrição gerada automaticamente">
            <a:extLst>
              <a:ext uri="{FF2B5EF4-FFF2-40B4-BE49-F238E27FC236}">
                <a16:creationId xmlns:a16="http://schemas.microsoft.com/office/drawing/2014/main" id="{78AFD681-D55E-4B62-82D5-672BDFA399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624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prism isContent="1" isInverted="1"/>
      </p:transition>
    </mc:Choice>
    <mc:Fallback xmlns=""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3CE02DF-BBFB-4ED1-9055-7E13350E74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72A869C-5AA3-4904-9226-D6519BE58A8E}"/>
              </a:ext>
            </a:extLst>
          </p:cNvPr>
          <p:cNvSpPr txBox="1"/>
          <p:nvPr/>
        </p:nvSpPr>
        <p:spPr>
          <a:xfrm>
            <a:off x="2555853" y="459633"/>
            <a:ext cx="3712876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 realidad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nuestra realidad -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otoño permanente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nuevos dogmas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nuevas efigies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reyezuelos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caudillos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nuevos enviados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revolucionarios de la nada</a:t>
            </a:r>
          </a:p>
        </p:txBody>
      </p:sp>
    </p:spTree>
    <p:extLst>
      <p:ext uri="{BB962C8B-B14F-4D97-AF65-F5344CB8AC3E}">
        <p14:creationId xmlns:p14="http://schemas.microsoft.com/office/powerpoint/2010/main" val="378246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:split orient="vert"/>
      </p:transition>
    </mc:Choice>
    <mc:Fallback xmlns="">
      <p:transition spd="slow" advTm="14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quarto, tapete&#10;&#10;Descrição gerada automaticamente">
            <a:extLst>
              <a:ext uri="{FF2B5EF4-FFF2-40B4-BE49-F238E27FC236}">
                <a16:creationId xmlns:a16="http://schemas.microsoft.com/office/drawing/2014/main" id="{B03D942A-92B0-425A-8B3B-BFD2FDCA4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foto, quarto, bolo&#10;&#10;Descrição gerada automaticamente">
            <a:extLst>
              <a:ext uri="{FF2B5EF4-FFF2-40B4-BE49-F238E27FC236}">
                <a16:creationId xmlns:a16="http://schemas.microsoft.com/office/drawing/2014/main" id="{C4EDA20D-F4D6-412D-B1CE-96FC526C7A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82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blinds dir="vert"/>
      </p:transition>
    </mc:Choice>
    <mc:Fallback xmlns="">
      <p:transition spd="slow" advTm="3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3CE02DF-BBFB-4ED1-9055-7E13350E74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161979A-60B1-4275-9377-E6D8ADB56E41}"/>
              </a:ext>
            </a:extLst>
          </p:cNvPr>
          <p:cNvSpPr txBox="1"/>
          <p:nvPr/>
        </p:nvSpPr>
        <p:spPr>
          <a:xfrm>
            <a:off x="1951566" y="459633"/>
            <a:ext cx="5041765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sueño</a:t>
            </a:r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sí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sueño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</a:t>
            </a:r>
          </a:p>
          <a:p>
            <a:pPr algn="ctr"/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cuando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sueñas</a:t>
            </a:r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las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huellas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tus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pies sobre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arena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llenan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mares pequenitos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levitas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los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abismos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decantas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cicuta que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bebió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Galileo</a:t>
            </a:r>
          </a:p>
          <a:p>
            <a:pPr algn="ctr"/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puedes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multiplicar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los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panes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necessitas de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brújula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32291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:split orient="vert"/>
      </p:transition>
    </mc:Choice>
    <mc:Fallback xmlns="">
      <p:transition spd="slow" advTm="16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quarto, tapete&#10;&#10;Descrição gerada automaticamente">
            <a:extLst>
              <a:ext uri="{FF2B5EF4-FFF2-40B4-BE49-F238E27FC236}">
                <a16:creationId xmlns:a16="http://schemas.microsoft.com/office/drawing/2014/main" id="{B03D942A-92B0-425A-8B3B-BFD2FDCA4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foto, edifício, mesa, pintura&#10;&#10;Descrição gerada automaticamente">
            <a:extLst>
              <a:ext uri="{FF2B5EF4-FFF2-40B4-BE49-F238E27FC236}">
                <a16:creationId xmlns:a16="http://schemas.microsoft.com/office/drawing/2014/main" id="{FF7B0C87-20A0-4F6B-B87A-EDD2029298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757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warp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3CE02DF-BBFB-4ED1-9055-7E13350E74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EAB0739-D086-45B0-93DB-A6875191100D}"/>
              </a:ext>
            </a:extLst>
          </p:cNvPr>
          <p:cNvSpPr txBox="1"/>
          <p:nvPr/>
        </p:nvSpPr>
        <p:spPr>
          <a:xfrm>
            <a:off x="2458281" y="759716"/>
            <a:ext cx="4227439" cy="36471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Vieja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Capadócia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</a:t>
            </a:r>
            <a:r>
              <a:rPr lang="pt-BR" sz="33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Ciudad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Petra”</a:t>
            </a:r>
          </a:p>
          <a:p>
            <a:pPr algn="ctr"/>
            <a:r>
              <a:rPr lang="pt-BR" sz="33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3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tus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aposentos</a:t>
            </a:r>
          </a:p>
          <a:p>
            <a:pPr algn="ctr"/>
            <a:r>
              <a:rPr lang="pt-BR" sz="33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laberintos</a:t>
            </a:r>
            <a:endParaRPr lang="pt-BR" sz="3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3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llenos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</a:t>
            </a:r>
            <a:r>
              <a:rPr lang="pt-BR" sz="33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luces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3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digitales</a:t>
            </a:r>
            <a:endParaRPr lang="pt-BR" sz="3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3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ya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no </a:t>
            </a:r>
            <a:r>
              <a:rPr lang="pt-BR" sz="33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hay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silencio laborioso</a:t>
            </a:r>
          </a:p>
          <a:p>
            <a:pPr algn="ctr"/>
            <a:r>
              <a:rPr lang="pt-BR" sz="33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oscuridad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sagrada.</a:t>
            </a:r>
          </a:p>
        </p:txBody>
      </p:sp>
    </p:spTree>
    <p:extLst>
      <p:ext uri="{BB962C8B-B14F-4D97-AF65-F5344CB8AC3E}">
        <p14:creationId xmlns:p14="http://schemas.microsoft.com/office/powerpoint/2010/main" val="172577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split orient="vert"/>
      </p:transition>
    </mc:Choice>
    <mc:Fallback xmlns="">
      <p:transition spd="slow" advTm="11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quarto, tapete&#10;&#10;Descrição gerada automaticamente">
            <a:extLst>
              <a:ext uri="{FF2B5EF4-FFF2-40B4-BE49-F238E27FC236}">
                <a16:creationId xmlns:a16="http://schemas.microsoft.com/office/drawing/2014/main" id="{B03D942A-92B0-425A-8B3B-BFD2FDCA4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no interior, edifício, foto, gato&#10;&#10;Descrição gerada automaticamente">
            <a:extLst>
              <a:ext uri="{FF2B5EF4-FFF2-40B4-BE49-F238E27FC236}">
                <a16:creationId xmlns:a16="http://schemas.microsoft.com/office/drawing/2014/main" id="{93B02A98-8C6F-4433-A712-46E57736B8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4012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3CE02DF-BBFB-4ED1-9055-7E13350E74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CA2DB37-D353-4297-8811-82A3580C4F38}"/>
              </a:ext>
            </a:extLst>
          </p:cNvPr>
          <p:cNvSpPr txBox="1"/>
          <p:nvPr/>
        </p:nvSpPr>
        <p:spPr>
          <a:xfrm>
            <a:off x="1468638" y="815008"/>
            <a:ext cx="5732660" cy="37568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 la última grada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del “TEMPLO DE LAS SANDALIAS”</a:t>
            </a:r>
          </a:p>
          <a:p>
            <a:pPr algn="ctr"/>
            <a:r>
              <a:rPr lang="es-ES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donde me sonrió una niña</a:t>
            </a:r>
          </a:p>
          <a:p>
            <a:pPr algn="ctr"/>
            <a:r>
              <a:rPr lang="es-ES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rostro color de manzana</a:t>
            </a:r>
          </a:p>
          <a:p>
            <a:pPr algn="ctr"/>
            <a:r>
              <a:rPr lang="es-ES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dejo este poema</a:t>
            </a:r>
          </a:p>
          <a:p>
            <a:pPr algn="ctr"/>
            <a:r>
              <a:rPr lang="es-ES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soledad</a:t>
            </a:r>
          </a:p>
          <a:p>
            <a:pPr algn="ctr"/>
            <a:r>
              <a:rPr lang="es-ES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vida y muerte indefinidas.</a:t>
            </a:r>
          </a:p>
          <a:p>
            <a:endParaRPr lang="es-ES" sz="1013" dirty="0"/>
          </a:p>
        </p:txBody>
      </p:sp>
    </p:spTree>
    <p:extLst>
      <p:ext uri="{BB962C8B-B14F-4D97-AF65-F5344CB8AC3E}">
        <p14:creationId xmlns:p14="http://schemas.microsoft.com/office/powerpoint/2010/main" val="920862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split orient="vert"/>
      </p:transition>
    </mc:Choice>
    <mc:Fallback xmlns="">
      <p:transition spd="slow" advTm="11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quarto, tapete&#10;&#10;Descrição gerada automaticamente">
            <a:extLst>
              <a:ext uri="{FF2B5EF4-FFF2-40B4-BE49-F238E27FC236}">
                <a16:creationId xmlns:a16="http://schemas.microsoft.com/office/drawing/2014/main" id="{B03D942A-92B0-425A-8B3B-BFD2FDCA4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diferente, rocha&#10;&#10;Descrição gerada automaticamente">
            <a:extLst>
              <a:ext uri="{FF2B5EF4-FFF2-40B4-BE49-F238E27FC236}">
                <a16:creationId xmlns:a16="http://schemas.microsoft.com/office/drawing/2014/main" id="{4778C2AE-C300-43E5-BEF7-2603AB1EEE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020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prism isContent="1"/>
      </p:transition>
    </mc:Choice>
    <mc:Fallback xmlns=""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3CE02DF-BBFB-4ED1-9055-7E13350E74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70F0BF8-F78F-422A-B64A-4E007FBF0D7C}"/>
              </a:ext>
            </a:extLst>
          </p:cNvPr>
          <p:cNvSpPr txBox="1"/>
          <p:nvPr/>
        </p:nvSpPr>
        <p:spPr>
          <a:xfrm>
            <a:off x="1987170" y="331596"/>
            <a:ext cx="4674887" cy="4858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Vieja </a:t>
            </a:r>
            <a:r>
              <a:rPr lang="es-ES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Capadócia</a:t>
            </a:r>
            <a:endParaRPr lang="es-ES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 tiempo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 como darse con una piedra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 los dientes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un día cualquiera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serás nuestro último refugio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crecerán en ti la primavera eterna</a:t>
            </a:r>
          </a:p>
          <a:p>
            <a:pPr algn="ctr"/>
            <a:r>
              <a:rPr lang="es-ES" sz="28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los girasoles que VAN GOGH</a:t>
            </a:r>
          </a:p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jamás pintó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 el revés de su oreja mutilada.</a:t>
            </a:r>
          </a:p>
          <a:p>
            <a:endParaRPr lang="es-ES" sz="1013" dirty="0"/>
          </a:p>
        </p:txBody>
      </p:sp>
    </p:spTree>
    <p:extLst>
      <p:ext uri="{BB962C8B-B14F-4D97-AF65-F5344CB8AC3E}">
        <p14:creationId xmlns:p14="http://schemas.microsoft.com/office/powerpoint/2010/main" val="4082997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:split orient="vert"/>
      </p:transition>
    </mc:Choice>
    <mc:Fallback xmlns="">
      <p:transition spd="slow" advTm="16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foto, praia, computador&#10;&#10;Descrição gerada automaticamente">
            <a:extLst>
              <a:ext uri="{FF2B5EF4-FFF2-40B4-BE49-F238E27FC236}">
                <a16:creationId xmlns:a16="http://schemas.microsoft.com/office/drawing/2014/main" id="{7B1866DB-794A-4B5D-BE6F-2D58F5EF48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354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fallOver"/>
      </p:transition>
    </mc:Choice>
    <mc:Fallback xmlns="">
      <p:transition spd="slow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mputador&#10;&#10;Descrição gerada automaticamente">
            <a:extLst>
              <a:ext uri="{FF2B5EF4-FFF2-40B4-BE49-F238E27FC236}">
                <a16:creationId xmlns:a16="http://schemas.microsoft.com/office/drawing/2014/main" id="{AE748AF9-BACE-4057-BBF1-AC5FB831EA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FF6AEF1-2C7A-41EA-B53A-1A8AE83B8BBD}"/>
              </a:ext>
            </a:extLst>
          </p:cNvPr>
          <p:cNvSpPr txBox="1"/>
          <p:nvPr/>
        </p:nvSpPr>
        <p:spPr>
          <a:xfrm>
            <a:off x="1391478" y="318052"/>
            <a:ext cx="3722494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Humberto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Varela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Robalino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175F91BD-477D-4E4A-AECF-24D0F4ED047D}"/>
              </a:ext>
            </a:extLst>
          </p:cNvPr>
          <p:cNvSpPr txBox="1"/>
          <p:nvPr/>
        </p:nvSpPr>
        <p:spPr>
          <a:xfrm>
            <a:off x="5390722" y="809145"/>
            <a:ext cx="152950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11046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000">
        <p15:prstTrans prst="prestige"/>
      </p:transition>
    </mc:Choice>
    <mc:Fallback xmlns="">
      <p:transition spd="slow" advTm="1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3CE02DF-BBFB-4ED1-9055-7E13350E74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5729D6A-F7E0-4DA2-813C-97A823EAE2E8}"/>
              </a:ext>
            </a:extLst>
          </p:cNvPr>
          <p:cNvSpPr txBox="1"/>
          <p:nvPr/>
        </p:nvSpPr>
        <p:spPr>
          <a:xfrm>
            <a:off x="1975305" y="327991"/>
            <a:ext cx="18473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ADDB869B-80C6-421E-A2B4-CA049FC94503}"/>
              </a:ext>
            </a:extLst>
          </p:cNvPr>
          <p:cNvSpPr txBox="1"/>
          <p:nvPr/>
        </p:nvSpPr>
        <p:spPr>
          <a:xfrm>
            <a:off x="1128502" y="890366"/>
            <a:ext cx="6596678" cy="4062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Humberto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Varela Robalo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Turkish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-Instrumental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70916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fade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243</TotalTime>
  <Words>255</Words>
  <Application>Microsoft Office PowerPoint</Application>
  <PresentationFormat>Apresentação na tela (16:9)</PresentationFormat>
  <Paragraphs>67</Paragraphs>
  <Slides>19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Cooper Black</vt:lpstr>
      <vt:lpstr>Harlow Solid Italic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22</cp:revision>
  <dcterms:created xsi:type="dcterms:W3CDTF">2020-09-23T00:50:10Z</dcterms:created>
  <dcterms:modified xsi:type="dcterms:W3CDTF">2020-09-25T20:47:36Z</dcterms:modified>
</cp:coreProperties>
</file>