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7" r:id="rId4"/>
    <p:sldId id="260" r:id="rId5"/>
    <p:sldId id="259" r:id="rId6"/>
    <p:sldId id="261" r:id="rId7"/>
    <p:sldId id="262" r:id="rId8"/>
    <p:sldId id="267" r:id="rId9"/>
    <p:sldId id="263" r:id="rId10"/>
    <p:sldId id="264" r:id="rId11"/>
    <p:sldId id="271" r:id="rId12"/>
    <p:sldId id="265" r:id="rId13"/>
    <p:sldId id="266" r:id="rId14"/>
    <p:sldId id="270" r:id="rId15"/>
    <p:sldId id="258" r:id="rId16"/>
    <p:sldId id="272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00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449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14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905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496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024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546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2737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3757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2634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332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62A85-CA44-48A2-8609-1E4887A3EDBC}" type="datetimeFigureOut">
              <a:rPr lang="pt-BR" smtClean="0"/>
              <a:t>14/01/2021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D0803-4AB6-454E-B3DA-588DF41B21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80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8CD1FD-D1BD-41AA-AE63-82828D306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God's Country (Originally Performed by Blake Shelton) (Instrumental)">
            <a:hlinkClick r:id="" action="ppaction://media"/>
            <a:extLst>
              <a:ext uri="{FF2B5EF4-FFF2-40B4-BE49-F238E27FC236}">
                <a16:creationId xmlns:a16="http://schemas.microsoft.com/office/drawing/2014/main" id="{9A218C5E-3382-43AE-AA1A-C8171B854A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4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1A72C42-ABD7-491E-8CD9-E6F5DE1FB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4B9FA5B-0E45-4737-8828-312560A0BCE9}"/>
              </a:ext>
            </a:extLst>
          </p:cNvPr>
          <p:cNvSpPr/>
          <p:nvPr/>
        </p:nvSpPr>
        <p:spPr>
          <a:xfrm rot="1404390">
            <a:off x="1241807" y="1367853"/>
            <a:ext cx="7077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ANO NOVO, VIDA NOVA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E015067-987B-41DA-B3EC-8D316F87EAEA}"/>
              </a:ext>
            </a:extLst>
          </p:cNvPr>
          <p:cNvSpPr/>
          <p:nvPr/>
        </p:nvSpPr>
        <p:spPr>
          <a:xfrm>
            <a:off x="2461494" y="3758506"/>
            <a:ext cx="44198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3585078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B49F52-274E-43E8-8D0B-2F8C876DFC36}"/>
              </a:ext>
            </a:extLst>
          </p:cNvPr>
          <p:cNvSpPr txBox="1"/>
          <p:nvPr/>
        </p:nvSpPr>
        <p:spPr>
          <a:xfrm>
            <a:off x="3135168" y="1017478"/>
            <a:ext cx="411843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Começa o ano e fico a pensar,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como ele será...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espero que seja repleto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muito amor, carinho e paz,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os filhos já não falam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com os pais e os casais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só brigam e falam em separar...</a:t>
            </a:r>
          </a:p>
        </p:txBody>
      </p:sp>
    </p:spTree>
    <p:extLst>
      <p:ext uri="{BB962C8B-B14F-4D97-AF65-F5344CB8AC3E}">
        <p14:creationId xmlns:p14="http://schemas.microsoft.com/office/powerpoint/2010/main" val="2861665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rush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FEB147-ED60-4263-AFD2-5D96219C1CD0}"/>
              </a:ext>
            </a:extLst>
          </p:cNvPr>
          <p:cNvSpPr txBox="1"/>
          <p:nvPr/>
        </p:nvSpPr>
        <p:spPr>
          <a:xfrm>
            <a:off x="2999768" y="1663809"/>
            <a:ext cx="435888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Deus isto tem que acabar.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Devemos fazer uma auto análise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ver se deixamos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alguma aresta para trás.</a:t>
            </a:r>
          </a:p>
        </p:txBody>
      </p:sp>
    </p:spTree>
    <p:extLst>
      <p:ext uri="{BB962C8B-B14F-4D97-AF65-F5344CB8AC3E}">
        <p14:creationId xmlns:p14="http://schemas.microsoft.com/office/powerpoint/2010/main" val="423914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8CD1FD-D1BD-41AA-AE63-82828D306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7F5D398-8ED1-4187-A028-1C96E760AD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09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41B3E7-5FB1-4261-9A33-362E2054EA45}"/>
              </a:ext>
            </a:extLst>
          </p:cNvPr>
          <p:cNvSpPr txBox="1"/>
          <p:nvPr/>
        </p:nvSpPr>
        <p:spPr>
          <a:xfrm>
            <a:off x="2721281" y="1329833"/>
            <a:ext cx="458811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ficam algumas tão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bobas e insignificantes...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gente sempre querendo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ter razão se estamos certos ou não.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Vamos ceder um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pouquinho e esquecer...</a:t>
            </a:r>
          </a:p>
        </p:txBody>
      </p:sp>
    </p:spTree>
    <p:extLst>
      <p:ext uri="{BB962C8B-B14F-4D97-AF65-F5344CB8AC3E}">
        <p14:creationId xmlns:p14="http://schemas.microsoft.com/office/powerpoint/2010/main" val="36898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8AA7DC-D9B4-40B1-8141-F17C01282913}"/>
              </a:ext>
            </a:extLst>
          </p:cNvPr>
          <p:cNvSpPr txBox="1"/>
          <p:nvPr/>
        </p:nvSpPr>
        <p:spPr>
          <a:xfrm>
            <a:off x="2873344" y="1119883"/>
            <a:ext cx="441819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Melhorar nossos relacionamentos,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sejam no trabalho,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lar e no dia a dia...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procurar ser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justo com todos,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independente de classes,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cargos ou posses...</a:t>
            </a:r>
          </a:p>
        </p:txBody>
      </p:sp>
    </p:spTree>
    <p:extLst>
      <p:ext uri="{BB962C8B-B14F-4D97-AF65-F5344CB8AC3E}">
        <p14:creationId xmlns:p14="http://schemas.microsoft.com/office/powerpoint/2010/main" val="1373543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8CD1FD-D1BD-41AA-AE63-82828D306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7BDAE25-9A19-4D7B-B0A3-3E08B4257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76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an dir="u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B819F39-F729-41BC-BC46-2A9AB60D0BC0}"/>
              </a:ext>
            </a:extLst>
          </p:cNvPr>
          <p:cNvSpPr txBox="1"/>
          <p:nvPr/>
        </p:nvSpPr>
        <p:spPr>
          <a:xfrm>
            <a:off x="3225407" y="1150147"/>
            <a:ext cx="404309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temos que renovar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nossas esperanças no dia a dia.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hora de recomeçar...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tem pessoas esperando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sorriso ou um gesto seu...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chegar mais perto e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depende de você...</a:t>
            </a:r>
          </a:p>
        </p:txBody>
      </p:sp>
    </p:spTree>
    <p:extLst>
      <p:ext uri="{BB962C8B-B14F-4D97-AF65-F5344CB8AC3E}">
        <p14:creationId xmlns:p14="http://schemas.microsoft.com/office/powerpoint/2010/main" val="73237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936116-8ECB-4FE9-A9B3-DD762AEAD280}"/>
              </a:ext>
            </a:extLst>
          </p:cNvPr>
          <p:cNvSpPr txBox="1"/>
          <p:nvPr/>
        </p:nvSpPr>
        <p:spPr>
          <a:xfrm>
            <a:off x="3061695" y="1411357"/>
            <a:ext cx="402546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Pense nisso. Seja feliz...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esconda da verdade,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receba e elogie,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faça o melhor que puder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vá até onde a vida te levar...</a:t>
            </a:r>
          </a:p>
        </p:txBody>
      </p:sp>
    </p:spTree>
    <p:extLst>
      <p:ext uri="{BB962C8B-B14F-4D97-AF65-F5344CB8AC3E}">
        <p14:creationId xmlns:p14="http://schemas.microsoft.com/office/powerpoint/2010/main" val="286997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8CD1FD-D1BD-41AA-AE63-82828D306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D9C4A0-696D-411F-8F59-13CF7D062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6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69CE40-88A0-4F3F-BA65-44EA1CEC0CC3}"/>
              </a:ext>
            </a:extLst>
          </p:cNvPr>
          <p:cNvSpPr txBox="1"/>
          <p:nvPr/>
        </p:nvSpPr>
        <p:spPr>
          <a:xfrm>
            <a:off x="3053165" y="1232922"/>
            <a:ext cx="41697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o tempo não para...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volta mais...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espera por mim,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você e ninguém. Construa seu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futuro e não perca a serenidade,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conserve sua paz interior..</a:t>
            </a:r>
          </a:p>
        </p:txBody>
      </p:sp>
    </p:spTree>
    <p:extLst>
      <p:ext uri="{BB962C8B-B14F-4D97-AF65-F5344CB8AC3E}">
        <p14:creationId xmlns:p14="http://schemas.microsoft.com/office/powerpoint/2010/main" val="415628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5127B9-382E-45F5-8493-E1AED7B2A50E}"/>
              </a:ext>
            </a:extLst>
          </p:cNvPr>
          <p:cNvSpPr txBox="1"/>
          <p:nvPr/>
        </p:nvSpPr>
        <p:spPr>
          <a:xfrm>
            <a:off x="2561618" y="1699591"/>
            <a:ext cx="4980851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 vida se renova para você.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a alma não disser </a:t>
            </a:r>
            <a:r>
              <a:rPr lang="pt-BR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chega...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podemos suportar tudo 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a vida diz </a:t>
            </a:r>
            <a:r>
              <a:rPr lang="pt-BR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sim.</a:t>
            </a:r>
          </a:p>
          <a:p>
            <a:pPr algn="ctr"/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400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8CD1FD-D1BD-41AA-AE63-82828D306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FFE5F1E-DBCF-4B3D-9D3A-66F455C19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1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B1FCF8DA-264A-4BC3-8EE8-32282E1D3921}"/>
              </a:ext>
            </a:extLst>
          </p:cNvPr>
          <p:cNvSpPr txBox="1"/>
          <p:nvPr/>
        </p:nvSpPr>
        <p:spPr>
          <a:xfrm>
            <a:off x="2714868" y="335542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75A3AC7-27A2-46C0-94A5-F08DFEBEAE59}"/>
              </a:ext>
            </a:extLst>
          </p:cNvPr>
          <p:cNvSpPr txBox="1"/>
          <p:nvPr/>
        </p:nvSpPr>
        <p:spPr>
          <a:xfrm>
            <a:off x="6116854" y="135813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28D3AD79-956F-4514-8EC7-00171BEDA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1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r" isContent="1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4F924B-65B3-4C3C-A654-3F9DA136B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5608EB-7AB7-4727-8B40-6CFBEC906129}"/>
              </a:ext>
            </a:extLst>
          </p:cNvPr>
          <p:cNvSpPr txBox="1"/>
          <p:nvPr/>
        </p:nvSpPr>
        <p:spPr>
          <a:xfrm>
            <a:off x="2550178" y="1202635"/>
            <a:ext cx="4927951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Sidnei Piedade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God’s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Country-Blake </a:t>
            </a:r>
            <a:r>
              <a:rPr lang="pt-BR" sz="20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Shelton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74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336</Words>
  <Application>Microsoft Office PowerPoint</Application>
  <PresentationFormat>Apresentação na tela (16:9)</PresentationFormat>
  <Paragraphs>60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 Goelzer</cp:lastModifiedBy>
  <cp:revision>10</cp:revision>
  <dcterms:created xsi:type="dcterms:W3CDTF">2020-08-31T02:32:59Z</dcterms:created>
  <dcterms:modified xsi:type="dcterms:W3CDTF">2021-01-15T02:10:41Z</dcterms:modified>
</cp:coreProperties>
</file>