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6" r:id="rId3"/>
    <p:sldId id="265" r:id="rId4"/>
    <p:sldId id="261" r:id="rId5"/>
    <p:sldId id="258" r:id="rId6"/>
    <p:sldId id="268" r:id="rId7"/>
    <p:sldId id="266" r:id="rId8"/>
    <p:sldId id="257" r:id="rId9"/>
    <p:sldId id="264" r:id="rId10"/>
    <p:sldId id="262" r:id="rId11"/>
    <p:sldId id="259" r:id="rId12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2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36C11-46D8-437C-A5AE-CD32A66AC577}" type="datetimeFigureOut">
              <a:rPr lang="pt-BR" smtClean="0"/>
              <a:t>15/06/2019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E6782-32BC-4AB7-A0E3-795DA06179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9144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36C11-46D8-437C-A5AE-CD32A66AC577}" type="datetimeFigureOut">
              <a:rPr lang="pt-BR" smtClean="0"/>
              <a:t>15/06/2019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E6782-32BC-4AB7-A0E3-795DA06179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74581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36C11-46D8-437C-A5AE-CD32A66AC577}" type="datetimeFigureOut">
              <a:rPr lang="pt-BR" smtClean="0"/>
              <a:t>15/06/2019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E6782-32BC-4AB7-A0E3-795DA06179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93472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36C11-46D8-437C-A5AE-CD32A66AC577}" type="datetimeFigureOut">
              <a:rPr lang="pt-BR" smtClean="0"/>
              <a:t>15/06/2019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E6782-32BC-4AB7-A0E3-795DA06179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95646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36C11-46D8-437C-A5AE-CD32A66AC577}" type="datetimeFigureOut">
              <a:rPr lang="pt-BR" smtClean="0"/>
              <a:t>15/06/2019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E6782-32BC-4AB7-A0E3-795DA06179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66331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36C11-46D8-437C-A5AE-CD32A66AC577}" type="datetimeFigureOut">
              <a:rPr lang="pt-BR" smtClean="0"/>
              <a:t>15/06/2019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E6782-32BC-4AB7-A0E3-795DA06179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6319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36C11-46D8-437C-A5AE-CD32A66AC577}" type="datetimeFigureOut">
              <a:rPr lang="pt-BR" smtClean="0"/>
              <a:t>15/06/2019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E6782-32BC-4AB7-A0E3-795DA06179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41273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36C11-46D8-437C-A5AE-CD32A66AC577}" type="datetimeFigureOut">
              <a:rPr lang="pt-BR" smtClean="0"/>
              <a:t>15/06/2019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E6782-32BC-4AB7-A0E3-795DA06179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0741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36C11-46D8-437C-A5AE-CD32A66AC577}" type="datetimeFigureOut">
              <a:rPr lang="pt-BR" smtClean="0"/>
              <a:t>15/06/2019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E6782-32BC-4AB7-A0E3-795DA06179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17124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36C11-46D8-437C-A5AE-CD32A66AC577}" type="datetimeFigureOut">
              <a:rPr lang="pt-BR" smtClean="0"/>
              <a:t>15/06/2019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E6782-32BC-4AB7-A0E3-795DA06179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02779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36C11-46D8-437C-A5AE-CD32A66AC577}" type="datetimeFigureOut">
              <a:rPr lang="pt-BR" smtClean="0"/>
              <a:t>15/06/2019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E6782-32BC-4AB7-A0E3-795DA06179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09437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99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F36C11-46D8-437C-A5AE-CD32A66AC577}" type="datetimeFigureOut">
              <a:rPr lang="pt-BR" smtClean="0"/>
              <a:t>15/06/2019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EE6782-32BC-4AB7-A0E3-795DA06179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2647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855" y="564204"/>
            <a:ext cx="7441660" cy="408318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N O S T A L G I E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69004" y="284088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486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1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6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flythrough hasBounce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 rot="21178357">
            <a:off x="1639674" y="1234596"/>
            <a:ext cx="296581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20000"/>
                      <a:lumOff val="8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Sem Você</a:t>
            </a:r>
            <a:endParaRPr lang="pt-BR" sz="5400" b="1" cap="none" spc="0" dirty="0">
              <a:ln>
                <a:solidFill>
                  <a:schemeClr val="accent2">
                    <a:lumMod val="20000"/>
                    <a:lumOff val="80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 rot="21064859">
            <a:off x="1742737" y="2796875"/>
            <a:ext cx="2965450" cy="78632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20000"/>
                      <a:lumOff val="8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Eugénio de Sá</a:t>
            </a:r>
            <a:endParaRPr lang="pt-BR" sz="5400" b="1" cap="none" spc="0" dirty="0">
              <a:ln>
                <a:solidFill>
                  <a:schemeClr val="accent2">
                    <a:lumMod val="20000"/>
                    <a:lumOff val="80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45211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396" y="496111"/>
            <a:ext cx="7538936" cy="422909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14052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31594" y="1498061"/>
            <a:ext cx="352237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Formulo em triste lamento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uma pergunta: porquê?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Lá fora só se ouve o tempo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é triste o passar do tempo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porque o passo...sem você!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7522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ipe dir="r"/>
      </p:transition>
    </mc:Choice>
    <mc:Fallback>
      <p:transition spd="slow" advTm="12000">
        <p:wipe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440393" y="1556426"/>
            <a:ext cx="26321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t-BR" sz="28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86" y="569068"/>
            <a:ext cx="7616758" cy="400536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55726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224868" y="1602254"/>
            <a:ext cx="390408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Então a saudade é tanta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sinto um nó, um não sei o quê...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um aperto na garganta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me faz pedir á Santa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eu não fique sem você.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3224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ipe dir="r"/>
      </p:transition>
    </mc:Choice>
    <mc:Fallback>
      <p:transition spd="slow" advTm="12000">
        <p:wipe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573" y="428625"/>
            <a:ext cx="7801583" cy="428625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05679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274916" y="1410511"/>
            <a:ext cx="386516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devoção com que o faço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 amor, fervor e fé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deve chegar-lhe aos ouvidos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porque ouço em sons esbatidos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os Passinhos...de você!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0021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ipe dir="r"/>
      </p:transition>
    </mc:Choice>
    <mc:Fallback>
      <p:transition spd="slow" advTm="12000">
        <p:wipe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536569" y="1682886"/>
            <a:ext cx="2632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endParaRPr lang="pt-BR" sz="28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574" y="514350"/>
            <a:ext cx="7626486" cy="41148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57736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549909" y="836579"/>
            <a:ext cx="265245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</a:p>
          <a:p>
            <a:pPr algn="ctr"/>
            <a:r>
              <a:rPr lang="pt-BR" sz="16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  <a:p>
            <a:pPr algn="ctr"/>
            <a:endParaRPr lang="pt-BR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166354" y="2571750"/>
            <a:ext cx="4977646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Eugénio de Sá</a:t>
            </a:r>
          </a:p>
          <a:p>
            <a:pPr algn="ctr"/>
            <a:r>
              <a:rPr lang="pt-BR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</a:t>
            </a:r>
            <a:r>
              <a:rPr lang="pt-BR" sz="1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Nostalgie</a:t>
            </a:r>
            <a:endParaRPr lang="pt-BR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18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</a:t>
            </a:r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Youtube</a:t>
            </a:r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</a:p>
          <a:p>
            <a:pPr algn="ctr"/>
            <a:r>
              <a:rPr lang="pt-BR" sz="18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endParaRPr lang="pt-BR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9631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push/>
      </p:transition>
    </mc:Choice>
    <mc:Fallback>
      <p:transition spd="slow" advTm="9000">
        <p:push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186</TotalTime>
  <Words>131</Words>
  <Application>Microsoft Office PowerPoint</Application>
  <PresentationFormat>Apresentação na tela (16:9)</PresentationFormat>
  <Paragraphs>29</Paragraphs>
  <Slides>11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13</cp:revision>
  <dcterms:created xsi:type="dcterms:W3CDTF">2019-01-31T01:16:23Z</dcterms:created>
  <dcterms:modified xsi:type="dcterms:W3CDTF">2019-06-16T00:04:06Z</dcterms:modified>
</cp:coreProperties>
</file>