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71" r:id="rId5"/>
    <p:sldId id="265" r:id="rId6"/>
    <p:sldId id="272" r:id="rId7"/>
    <p:sldId id="269" r:id="rId8"/>
    <p:sldId id="273" r:id="rId9"/>
    <p:sldId id="268" r:id="rId10"/>
    <p:sldId id="274" r:id="rId11"/>
    <p:sldId id="267" r:id="rId12"/>
    <p:sldId id="275" r:id="rId13"/>
    <p:sldId id="266" r:id="rId14"/>
    <p:sldId id="264" r:id="rId15"/>
    <p:sldId id="258" r:id="rId16"/>
    <p:sldId id="27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0033"/>
    <a:srgbClr val="90144C"/>
    <a:srgbClr val="C850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888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6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371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86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597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263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58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775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5316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699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94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50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910BE-421C-4567-A3FE-3525EEA7ACE7}" type="datetimeFigureOut">
              <a:rPr lang="pt-BR" smtClean="0"/>
              <a:t>07/03/2021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790C5-ED5C-4BA8-9D26-1EA7AD9DDDD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92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DF44CF3-CB35-41BC-8761-18CB866F67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4Shallow   A Star is Born (CELLO  PIANO)">
            <a:hlinkClick r:id="" action="ppaction://media"/>
            <a:extLst>
              <a:ext uri="{FF2B5EF4-FFF2-40B4-BE49-F238E27FC236}">
                <a16:creationId xmlns:a16="http://schemas.microsoft.com/office/drawing/2014/main" id="{E69DFB88-7F01-4316-B917-DE392B3766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120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12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A2DFB0-616B-4877-8211-057154FA2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F72538E-B688-44E9-846D-CA7A327382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441" b="6441"/>
          <a:stretch/>
        </p:blipFill>
        <p:spPr>
          <a:xfrm>
            <a:off x="516834" y="0"/>
            <a:ext cx="787179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0241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C99744F-9693-450A-A9A1-819895D8420A}"/>
              </a:ext>
            </a:extLst>
          </p:cNvPr>
          <p:cNvSpPr/>
          <p:nvPr/>
        </p:nvSpPr>
        <p:spPr>
          <a:xfrm>
            <a:off x="4479634" y="1096294"/>
            <a:ext cx="184730" cy="923330"/>
          </a:xfrm>
          <a:prstGeom prst="rect">
            <a:avLst/>
          </a:prstGeom>
          <a:noFill/>
          <a:scene3d>
            <a:camera prst="perspectiveLeft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E38B6B7-D2F3-4B7C-B1FB-4A5499A92C0D}"/>
              </a:ext>
            </a:extLst>
          </p:cNvPr>
          <p:cNvSpPr/>
          <p:nvPr/>
        </p:nvSpPr>
        <p:spPr>
          <a:xfrm>
            <a:off x="2293343" y="2156252"/>
            <a:ext cx="5031796" cy="923330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perspectiveLef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/>
              <a:solidFill>
                <a:srgbClr val="90144C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562425B-F8D7-45EA-B77F-5A045A02AAA8}"/>
              </a:ext>
            </a:extLst>
          </p:cNvPr>
          <p:cNvSpPr/>
          <p:nvPr/>
        </p:nvSpPr>
        <p:spPr>
          <a:xfrm>
            <a:off x="1093442" y="1102702"/>
            <a:ext cx="6957115" cy="11151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ysClr val="windowText" lastClr="0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 Tempo do Nosso Tempo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313243B-DDBC-4775-911C-D8C97C99F101}"/>
              </a:ext>
            </a:extLst>
          </p:cNvPr>
          <p:cNvSpPr/>
          <p:nvPr/>
        </p:nvSpPr>
        <p:spPr>
          <a:xfrm>
            <a:off x="2004146" y="2329952"/>
            <a:ext cx="5610189" cy="12324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ysClr val="windowText" lastClr="0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ysClr val="windowText" lastClr="0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(Mira </a:t>
            </a:r>
            <a:r>
              <a:rPr lang="pt-BR" sz="5400" b="1" dirty="0" err="1">
                <a:ln>
                  <a:solidFill>
                    <a:sysClr val="windowText" lastClr="00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Olliver</a:t>
            </a:r>
            <a:r>
              <a:rPr lang="pt-BR" sz="5400" b="1" dirty="0">
                <a:ln/>
                <a:solidFill>
                  <a:srgbClr val="800000"/>
                </a:solidFill>
              </a:rPr>
              <a:t>)</a:t>
            </a:r>
            <a:endParaRPr lang="pt-BR" sz="5400" b="1" cap="none" spc="0" dirty="0">
              <a:ln/>
              <a:solidFill>
                <a:srgbClr val="8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50837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pageCurlSingl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40DCA4C-29A2-494A-A4BB-54680F999A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3" b="12793"/>
          <a:stretch/>
        </p:blipFill>
        <p:spPr>
          <a:xfrm>
            <a:off x="407504" y="0"/>
            <a:ext cx="83091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4970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lythrough dir="out" hasBounce="1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C919AC-C876-4FFC-9CA4-AF56EEB6E506}"/>
              </a:ext>
            </a:extLst>
          </p:cNvPr>
          <p:cNvSpPr txBox="1"/>
          <p:nvPr/>
        </p:nvSpPr>
        <p:spPr>
          <a:xfrm>
            <a:off x="1608660" y="1013792"/>
            <a:ext cx="608570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dê um instante do seu tempo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enquanto há tempo,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dentro em pouco o tempo passa,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não tem volta...</a:t>
            </a:r>
          </a:p>
        </p:txBody>
      </p:sp>
    </p:spTree>
    <p:extLst>
      <p:ext uri="{BB962C8B-B14F-4D97-AF65-F5344CB8AC3E}">
        <p14:creationId xmlns:p14="http://schemas.microsoft.com/office/powerpoint/2010/main" val="132005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6D1AF79-0D55-4198-9246-0CEA8647AB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407504" y="0"/>
            <a:ext cx="80308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97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conveyor dir="l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B25C72-059E-4636-95F4-2F262F427B92}"/>
              </a:ext>
            </a:extLst>
          </p:cNvPr>
          <p:cNvSpPr txBox="1"/>
          <p:nvPr/>
        </p:nvSpPr>
        <p:spPr>
          <a:xfrm>
            <a:off x="704595" y="1063308"/>
            <a:ext cx="7734810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Procure no tempo, o tempo que passou...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encontrará...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Também eu, estarei perdida no tempo, </a:t>
            </a:r>
          </a:p>
          <a:p>
            <a:pPr algn="ctr"/>
            <a:r>
              <a:rPr lang="pt-BR" sz="3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buscando respostas pras dúvidas que terei...</a:t>
            </a:r>
          </a:p>
        </p:txBody>
      </p:sp>
    </p:spTree>
    <p:extLst>
      <p:ext uri="{BB962C8B-B14F-4D97-AF65-F5344CB8AC3E}">
        <p14:creationId xmlns:p14="http://schemas.microsoft.com/office/powerpoint/2010/main" val="24829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1EDDD25-41CE-4C59-97C2-7313C4AA9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5" y="0"/>
            <a:ext cx="830911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68685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29A9BC-D775-422A-87AC-C96907A4219B}"/>
              </a:ext>
            </a:extLst>
          </p:cNvPr>
          <p:cNvSpPr txBox="1"/>
          <p:nvPr/>
        </p:nvSpPr>
        <p:spPr>
          <a:xfrm>
            <a:off x="914258" y="1361661"/>
            <a:ext cx="7543604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Quanto tempo a gente perde sem entender, 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procurando a diferença do prazer.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Pensando no tempo que poderíamos ter...</a:t>
            </a:r>
          </a:p>
        </p:txBody>
      </p:sp>
    </p:spTree>
    <p:extLst>
      <p:ext uri="{BB962C8B-B14F-4D97-AF65-F5344CB8AC3E}">
        <p14:creationId xmlns:p14="http://schemas.microsoft.com/office/powerpoint/2010/main" val="22404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C955C1E-BFC3-4D7C-86FB-CDBDC523E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83" y="0"/>
            <a:ext cx="81600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6455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an dir="u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CB5386-B493-4D89-BBD3-363FBAFF485A}"/>
              </a:ext>
            </a:extLst>
          </p:cNvPr>
          <p:cNvSpPr txBox="1"/>
          <p:nvPr/>
        </p:nvSpPr>
        <p:spPr>
          <a:xfrm>
            <a:off x="616075" y="1053549"/>
            <a:ext cx="7911846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tempo, seu tempo, está passando...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Ele não cede...é implacável.</a:t>
            </a:r>
          </a:p>
          <a:p>
            <a:pPr algn="ctr"/>
            <a:r>
              <a:rPr lang="pt-BR" sz="32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 arder o fogo da paixão no tempo de ser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ele procede...explode dentro de você.</a:t>
            </a:r>
          </a:p>
        </p:txBody>
      </p:sp>
    </p:spTree>
    <p:extLst>
      <p:ext uri="{BB962C8B-B14F-4D97-AF65-F5344CB8AC3E}">
        <p14:creationId xmlns:p14="http://schemas.microsoft.com/office/powerpoint/2010/main" val="113831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3A23762-6BBE-4212-90BD-7DAAF266E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43" y="252412"/>
            <a:ext cx="8100393" cy="46386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79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1CB20E-6BB2-4C64-A2A5-F11F93FE220D}"/>
              </a:ext>
            </a:extLst>
          </p:cNvPr>
          <p:cNvSpPr txBox="1"/>
          <p:nvPr/>
        </p:nvSpPr>
        <p:spPr>
          <a:xfrm>
            <a:off x="1049487" y="893852"/>
            <a:ext cx="689874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 o coração falar, no seu tempo,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para não se arrepender...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tem que decidir o 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tempo e o seu tempo...</a:t>
            </a:r>
          </a:p>
          <a:p>
            <a:pPr algn="ctr"/>
            <a:r>
              <a:rPr lang="pt-B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 eu e você .</a:t>
            </a:r>
          </a:p>
        </p:txBody>
      </p:sp>
    </p:spTree>
    <p:extLst>
      <p:ext uri="{BB962C8B-B14F-4D97-AF65-F5344CB8AC3E}">
        <p14:creationId xmlns:p14="http://schemas.microsoft.com/office/powerpoint/2010/main" val="218716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C12CBA-C910-448B-AC4E-1DB8A6B5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514349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56620E3-24D9-469A-81AD-260174E69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97" y="0"/>
            <a:ext cx="7637819" cy="514349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7633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omb/>
      </p:transition>
    </mc:Choice>
    <mc:Fallback xmlns="">
      <p:transition spd="slow" advTm="3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DBC1AA19-84F9-472A-B2A0-F85C7E2DB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ACFFF7ED-9694-4681-AE84-CCE9C3295C9C}"/>
              </a:ext>
            </a:extLst>
          </p:cNvPr>
          <p:cNvSpPr txBox="1"/>
          <p:nvPr/>
        </p:nvSpPr>
        <p:spPr>
          <a:xfrm>
            <a:off x="725556" y="447261"/>
            <a:ext cx="2991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9014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F0FFF919-FB9A-4A66-9136-50D4528C6539}"/>
              </a:ext>
            </a:extLst>
          </p:cNvPr>
          <p:cNvSpPr txBox="1"/>
          <p:nvPr/>
        </p:nvSpPr>
        <p:spPr>
          <a:xfrm>
            <a:off x="5724939" y="447261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9014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rgbClr val="9014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rgbClr val="90144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5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209832-2640-4056-B2B2-4A1D85EC3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34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E60F31F-B4E6-426F-B494-84884DE94561}"/>
              </a:ext>
            </a:extLst>
          </p:cNvPr>
          <p:cNvSpPr txBox="1"/>
          <p:nvPr/>
        </p:nvSpPr>
        <p:spPr>
          <a:xfrm>
            <a:off x="1992456" y="774247"/>
            <a:ext cx="54970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Palmira de Oliveira(Mira </a:t>
            </a:r>
            <a:r>
              <a:rPr lang="pt-BR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Olliver</a:t>
            </a:r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)</a:t>
            </a:r>
          </a:p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Shallow</a:t>
            </a:r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A Star </a:t>
            </a:r>
            <a:r>
              <a:rPr lang="pt-BR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</a:t>
            </a:r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Born-(</a:t>
            </a:r>
            <a:r>
              <a:rPr lang="pt-BR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Cello</a:t>
            </a:r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Piano)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41761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1000">
        <p14:prism isContent="1" isInverted="1"/>
      </p:transition>
    </mc:Choice>
    <mc:Fallback xmlns=""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220</Words>
  <Application>Microsoft Office PowerPoint</Application>
  <PresentationFormat>Apresentação na tela (16:9)</PresentationFormat>
  <Paragraphs>34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user</cp:lastModifiedBy>
  <cp:revision>19</cp:revision>
  <dcterms:created xsi:type="dcterms:W3CDTF">2020-11-22T01:47:36Z</dcterms:created>
  <dcterms:modified xsi:type="dcterms:W3CDTF">2021-03-07T03:26:32Z</dcterms:modified>
</cp:coreProperties>
</file>