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70" r:id="rId6"/>
    <p:sldId id="261" r:id="rId7"/>
    <p:sldId id="271" r:id="rId8"/>
    <p:sldId id="262" r:id="rId9"/>
    <p:sldId id="272" r:id="rId10"/>
    <p:sldId id="263" r:id="rId11"/>
    <p:sldId id="273" r:id="rId12"/>
    <p:sldId id="269" r:id="rId13"/>
    <p:sldId id="274" r:id="rId14"/>
    <p:sldId id="259" r:id="rId15"/>
    <p:sldId id="275" r:id="rId1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12913-1D7B-4BBF-9BC1-263B0189C653}" type="datetimeFigureOut">
              <a:rPr lang="pt-BR" smtClean="0"/>
              <a:t>19/11/2020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48BFD-6126-4180-9974-E6D8808C86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306368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12913-1D7B-4BBF-9BC1-263B0189C653}" type="datetimeFigureOut">
              <a:rPr lang="pt-BR" smtClean="0"/>
              <a:t>19/11/2020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48BFD-6126-4180-9974-E6D8808C86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19383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12913-1D7B-4BBF-9BC1-263B0189C653}" type="datetimeFigureOut">
              <a:rPr lang="pt-BR" smtClean="0"/>
              <a:t>19/11/2020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48BFD-6126-4180-9974-E6D8808C86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695151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12913-1D7B-4BBF-9BC1-263B0189C653}" type="datetimeFigureOut">
              <a:rPr lang="pt-BR" smtClean="0"/>
              <a:t>19/11/2020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48BFD-6126-4180-9974-E6D8808C86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00746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12913-1D7B-4BBF-9BC1-263B0189C653}" type="datetimeFigureOut">
              <a:rPr lang="pt-BR" smtClean="0"/>
              <a:t>19/11/2020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48BFD-6126-4180-9974-E6D8808C86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7079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12913-1D7B-4BBF-9BC1-263B0189C653}" type="datetimeFigureOut">
              <a:rPr lang="pt-BR" smtClean="0"/>
              <a:t>19/11/2020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48BFD-6126-4180-9974-E6D8808C86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874165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12913-1D7B-4BBF-9BC1-263B0189C653}" type="datetimeFigureOut">
              <a:rPr lang="pt-BR" smtClean="0"/>
              <a:t>19/11/2020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48BFD-6126-4180-9974-E6D8808C86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03225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12913-1D7B-4BBF-9BC1-263B0189C653}" type="datetimeFigureOut">
              <a:rPr lang="pt-BR" smtClean="0"/>
              <a:t>19/11/2020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48BFD-6126-4180-9974-E6D8808C86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82073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12913-1D7B-4BBF-9BC1-263B0189C653}" type="datetimeFigureOut">
              <a:rPr lang="pt-BR" smtClean="0"/>
              <a:t>19/11/2020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48BFD-6126-4180-9974-E6D8808C86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070676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12913-1D7B-4BBF-9BC1-263B0189C653}" type="datetimeFigureOut">
              <a:rPr lang="pt-BR" smtClean="0"/>
              <a:t>19/11/2020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48BFD-6126-4180-9974-E6D8808C86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68130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12913-1D7B-4BBF-9BC1-263B0189C653}" type="datetimeFigureOut">
              <a:rPr lang="pt-BR" smtClean="0"/>
              <a:t>19/11/2020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48BFD-6126-4180-9974-E6D8808C86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28300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>
            <a:alpha val="7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F12913-1D7B-4BBF-9BC1-263B0189C653}" type="datetimeFigureOut">
              <a:rPr lang="pt-BR" smtClean="0"/>
              <a:t>19/11/2020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748BFD-6126-4180-9974-E6D8808C86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6574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microsoft.com/office/2007/relationships/hdphoto" Target="../media/hdphoto4.wdp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microsoft.com/office/2007/relationships/hdphoto" Target="../media/hdphoto5.wdp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microsoft.com/office/2007/relationships/hdphoto" Target="../media/hdphoto6.wdp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Padrão do plano de fundo&#10;&#10;Descrição gerada automaticamente">
            <a:extLst>
              <a:ext uri="{FF2B5EF4-FFF2-40B4-BE49-F238E27FC236}">
                <a16:creationId xmlns:a16="http://schemas.microsoft.com/office/drawing/2014/main" id="{5B05B11B-13A4-4604-8D3A-711472C400F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CM 14-Vals Archipiélago - Bordenar - INSTRUMENTAL">
            <a:hlinkClick r:id="" action="ppaction://media"/>
            <a:extLst>
              <a:ext uri="{FF2B5EF4-FFF2-40B4-BE49-F238E27FC236}">
                <a16:creationId xmlns:a16="http://schemas.microsoft.com/office/drawing/2014/main" id="{A24925A8-6C76-4C6A-997E-0E0C25C152C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97170" y="265883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2733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Padrão do plano de fundo&#10;&#10;Descrição gerada automaticamente">
            <a:extLst>
              <a:ext uri="{FF2B5EF4-FFF2-40B4-BE49-F238E27FC236}">
                <a16:creationId xmlns:a16="http://schemas.microsoft.com/office/drawing/2014/main" id="{87531011-39E0-44CD-9ADB-C29D95FC44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AB00D1D4-3FBD-4FFF-A7D6-6E66B3FDC957}"/>
              </a:ext>
            </a:extLst>
          </p:cNvPr>
          <p:cNvSpPr/>
          <p:nvPr/>
        </p:nvSpPr>
        <p:spPr>
          <a:xfrm rot="976510">
            <a:off x="2913226" y="834989"/>
            <a:ext cx="6090899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FFCCFF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Ambição Desmedida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790EFF2D-33CF-418B-A222-12A133D58B3C}"/>
              </a:ext>
            </a:extLst>
          </p:cNvPr>
          <p:cNvSpPr/>
          <p:nvPr/>
        </p:nvSpPr>
        <p:spPr>
          <a:xfrm rot="833005">
            <a:off x="2942586" y="2913951"/>
            <a:ext cx="5071095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FFCCFF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Alfredo dos Santos Mendes</a:t>
            </a:r>
          </a:p>
        </p:txBody>
      </p:sp>
    </p:spTree>
    <p:extLst>
      <p:ext uri="{BB962C8B-B14F-4D97-AF65-F5344CB8AC3E}">
        <p14:creationId xmlns:p14="http://schemas.microsoft.com/office/powerpoint/2010/main" val="36798319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porta, monitor, aberto, velho&#10;&#10;Descrição gerada automaticamente">
            <a:extLst>
              <a:ext uri="{FF2B5EF4-FFF2-40B4-BE49-F238E27FC236}">
                <a16:creationId xmlns:a16="http://schemas.microsoft.com/office/drawing/2014/main" id="{19E1C7A8-AA8B-4658-AA01-3017EA5CE4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 descr="Tela de computador&#10;&#10;Descrição gerada automaticamente">
            <a:extLst>
              <a:ext uri="{FF2B5EF4-FFF2-40B4-BE49-F238E27FC236}">
                <a16:creationId xmlns:a16="http://schemas.microsoft.com/office/drawing/2014/main" id="{DF82F63F-6B65-4F8A-BFAF-F110D3049A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Mulher posando para foto&#10;&#10;Descrição gerada automaticamente">
            <a:extLst>
              <a:ext uri="{FF2B5EF4-FFF2-40B4-BE49-F238E27FC236}">
                <a16:creationId xmlns:a16="http://schemas.microsoft.com/office/drawing/2014/main" id="{4FB8E730-5D7A-4A3B-A2D4-C59F1E2EED4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401" y="0"/>
            <a:ext cx="8490857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920323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fallOver"/>
      </p:transition>
    </mc:Choice>
    <mc:Fallback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Padrão do plano de fundo&#10;&#10;Descrição gerada automaticamente">
            <a:extLst>
              <a:ext uri="{FF2B5EF4-FFF2-40B4-BE49-F238E27FC236}">
                <a16:creationId xmlns:a16="http://schemas.microsoft.com/office/drawing/2014/main" id="{87531011-39E0-44CD-9ADB-C29D95FC44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71B9FAC-8D21-424C-8228-605A2BDFAF6C}"/>
              </a:ext>
            </a:extLst>
          </p:cNvPr>
          <p:cNvSpPr txBox="1"/>
          <p:nvPr/>
        </p:nvSpPr>
        <p:spPr>
          <a:xfrm>
            <a:off x="2417479" y="1204954"/>
            <a:ext cx="6726521" cy="29546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Silenciosamente caminhei.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Na escuridão da noite me embrenhei;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fugi da minha sombra...me escondi!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Os ecos dos meus passos abafei.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 de pés desnudados caminhei,</a:t>
            </a:r>
          </a:p>
          <a:p>
            <a:pPr algn="ctr"/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p’ra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longe me afastei. Fugi de ti!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36519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r" isContent="1"/>
      </p:transition>
    </mc:Choice>
    <mc:Fallback>
      <p:transition spd="slow" advTm="1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porta, monitor, aberto, velho&#10;&#10;Descrição gerada automaticamente">
            <a:extLst>
              <a:ext uri="{FF2B5EF4-FFF2-40B4-BE49-F238E27FC236}">
                <a16:creationId xmlns:a16="http://schemas.microsoft.com/office/drawing/2014/main" id="{19E1C7A8-AA8B-4658-AA01-3017EA5CE4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 descr="Tela de computador&#10;&#10;Descrição gerada automaticamente">
            <a:extLst>
              <a:ext uri="{FF2B5EF4-FFF2-40B4-BE49-F238E27FC236}">
                <a16:creationId xmlns:a16="http://schemas.microsoft.com/office/drawing/2014/main" id="{DF82F63F-6B65-4F8A-BFAF-F110D3049A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ao ar livre, vestuário, jovem, mulher&#10;&#10;Descrição gerada automaticamente">
            <a:extLst>
              <a:ext uri="{FF2B5EF4-FFF2-40B4-BE49-F238E27FC236}">
                <a16:creationId xmlns:a16="http://schemas.microsoft.com/office/drawing/2014/main" id="{416AF9FD-93C0-48B7-9573-BE9601809B2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982" y="0"/>
            <a:ext cx="82296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7538181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pageCurlSingle"/>
      </p:transition>
    </mc:Choice>
    <mc:Fallback>
      <p:transition spd="slow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Padrão do plano de fundo&#10;&#10;Descrição gerada automaticamente">
            <a:extLst>
              <a:ext uri="{FF2B5EF4-FFF2-40B4-BE49-F238E27FC236}">
                <a16:creationId xmlns:a16="http://schemas.microsoft.com/office/drawing/2014/main" id="{87531011-39E0-44CD-9ADB-C29D95FC44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C79E6C7-7773-4B66-A7AF-E565695C8F92}"/>
              </a:ext>
            </a:extLst>
          </p:cNvPr>
          <p:cNvSpPr txBox="1"/>
          <p:nvPr/>
        </p:nvSpPr>
        <p:spPr>
          <a:xfrm>
            <a:off x="2273213" y="1135464"/>
            <a:ext cx="6792244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Fugi da tua amarga companhia.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Daquele travo amargo que sentia,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 que a tua presença provocava.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Fugi do teu abraço virulento.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Fugi do teu matreiro fingimento.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Pois tu não és a amiga que eu julgava!</a:t>
            </a:r>
          </a:p>
        </p:txBody>
      </p:sp>
    </p:spTree>
    <p:extLst>
      <p:ext uri="{BB962C8B-B14F-4D97-AF65-F5344CB8AC3E}">
        <p14:creationId xmlns:p14="http://schemas.microsoft.com/office/powerpoint/2010/main" val="2794683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prism isContent="1"/>
      </p:transition>
    </mc:Choice>
    <mc:Fallback>
      <p:transition spd="slow" advTm="1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porta, monitor, aberto, velho&#10;&#10;Descrição gerada automaticamente">
            <a:extLst>
              <a:ext uri="{FF2B5EF4-FFF2-40B4-BE49-F238E27FC236}">
                <a16:creationId xmlns:a16="http://schemas.microsoft.com/office/drawing/2014/main" id="{19E1C7A8-AA8B-4658-AA01-3017EA5CE4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 descr="Tela de computador&#10;&#10;Descrição gerada automaticamente">
            <a:extLst>
              <a:ext uri="{FF2B5EF4-FFF2-40B4-BE49-F238E27FC236}">
                <a16:creationId xmlns:a16="http://schemas.microsoft.com/office/drawing/2014/main" id="{DF82F63F-6B65-4F8A-BFAF-F110D3049A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Pessoas na frente de uma montanha com grama e água ao fundo&#10;&#10;Descrição gerada automaticamente">
            <a:extLst>
              <a:ext uri="{FF2B5EF4-FFF2-40B4-BE49-F238E27FC236}">
                <a16:creationId xmlns:a16="http://schemas.microsoft.com/office/drawing/2014/main" id="{C99C0951-9114-4720-882C-BE4D7007780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934" y="0"/>
            <a:ext cx="835018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774030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pageCurlSingle"/>
      </p:transition>
    </mc:Choice>
    <mc:Fallback>
      <p:transition spd="slow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Padrão do plano de fundo&#10;&#10;Descrição gerada automaticamente">
            <a:extLst>
              <a:ext uri="{FF2B5EF4-FFF2-40B4-BE49-F238E27FC236}">
                <a16:creationId xmlns:a16="http://schemas.microsoft.com/office/drawing/2014/main" id="{87531011-39E0-44CD-9ADB-C29D95FC44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36AA442-CFF0-4B81-9D86-1FF45B5BC2BF}"/>
              </a:ext>
            </a:extLst>
          </p:cNvPr>
          <p:cNvSpPr txBox="1"/>
          <p:nvPr/>
        </p:nvSpPr>
        <p:spPr>
          <a:xfrm>
            <a:off x="2455951" y="1232922"/>
            <a:ext cx="6688049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 iludiste com tua fantasia.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 cegaste com luz que refulgia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dos falsos diamantes que ostentavas.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Por ti quebrei as regras principais.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Violei meus princípios por de mais,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cobiçando o cenário que mostravas!</a:t>
            </a:r>
          </a:p>
        </p:txBody>
      </p:sp>
    </p:spTree>
    <p:extLst>
      <p:ext uri="{BB962C8B-B14F-4D97-AF65-F5344CB8AC3E}">
        <p14:creationId xmlns:p14="http://schemas.microsoft.com/office/powerpoint/2010/main" val="2817989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prism dir="u" isContent="1"/>
      </p:transition>
    </mc:Choice>
    <mc:Fallback>
      <p:transition spd="slow" advTm="1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porta, monitor, aberto, velho&#10;&#10;Descrição gerada automaticamente">
            <a:extLst>
              <a:ext uri="{FF2B5EF4-FFF2-40B4-BE49-F238E27FC236}">
                <a16:creationId xmlns:a16="http://schemas.microsoft.com/office/drawing/2014/main" id="{19E1C7A8-AA8B-4658-AA01-3017EA5CE4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 descr="Tela de computador&#10;&#10;Descrição gerada automaticamente">
            <a:extLst>
              <a:ext uri="{FF2B5EF4-FFF2-40B4-BE49-F238E27FC236}">
                <a16:creationId xmlns:a16="http://schemas.microsoft.com/office/drawing/2014/main" id="{DF82F63F-6B65-4F8A-BFAF-F110D3049A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Mulher com vestido marrom&#10;&#10;Descrição gerada automaticamente">
            <a:extLst>
              <a:ext uri="{FF2B5EF4-FFF2-40B4-BE49-F238E27FC236}">
                <a16:creationId xmlns:a16="http://schemas.microsoft.com/office/drawing/2014/main" id="{2B33725A-7B8F-4B6B-8BC2-85ED58CE7FB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596" y="0"/>
            <a:ext cx="8309986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5407304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pageCurlSingle"/>
      </p:transition>
    </mc:Choice>
    <mc:Fallback>
      <p:transition spd="slow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Padrão do plano de fundo&#10;&#10;Descrição gerada automaticamente">
            <a:extLst>
              <a:ext uri="{FF2B5EF4-FFF2-40B4-BE49-F238E27FC236}">
                <a16:creationId xmlns:a16="http://schemas.microsoft.com/office/drawing/2014/main" id="{87531011-39E0-44CD-9ADB-C29D95FC44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9F56EC7-2072-4DCF-BABD-593748740F22}"/>
              </a:ext>
            </a:extLst>
          </p:cNvPr>
          <p:cNvSpPr txBox="1"/>
          <p:nvPr/>
        </p:nvSpPr>
        <p:spPr>
          <a:xfrm>
            <a:off x="2251702" y="1135463"/>
            <a:ext cx="6801862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 envolveste num mundo de riqueza!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Aproveitando bem minha fraqueza,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com truques de magia, de ilusão.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 transformaste escravo preso a ti.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Tanto te desejei que me perdi,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entre meandros loucos de ambição!</a:t>
            </a:r>
          </a:p>
        </p:txBody>
      </p:sp>
    </p:spTree>
    <p:extLst>
      <p:ext uri="{BB962C8B-B14F-4D97-AF65-F5344CB8AC3E}">
        <p14:creationId xmlns:p14="http://schemas.microsoft.com/office/powerpoint/2010/main" val="2177873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d" isContent="1"/>
      </p:transition>
    </mc:Choice>
    <mc:Fallback>
      <p:transition spd="slow" advTm="1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porta, monitor, aberto, velho&#10;&#10;Descrição gerada automaticamente">
            <a:extLst>
              <a:ext uri="{FF2B5EF4-FFF2-40B4-BE49-F238E27FC236}">
                <a16:creationId xmlns:a16="http://schemas.microsoft.com/office/drawing/2014/main" id="{19E1C7A8-AA8B-4658-AA01-3017EA5CE4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 descr="Tela de computador&#10;&#10;Descrição gerada automaticamente">
            <a:extLst>
              <a:ext uri="{FF2B5EF4-FFF2-40B4-BE49-F238E27FC236}">
                <a16:creationId xmlns:a16="http://schemas.microsoft.com/office/drawing/2014/main" id="{DF82F63F-6B65-4F8A-BFAF-F110D3049A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Mulher com vestido rosa&#10;&#10;Descrição gerada automaticamente">
            <a:extLst>
              <a:ext uri="{FF2B5EF4-FFF2-40B4-BE49-F238E27FC236}">
                <a16:creationId xmlns:a16="http://schemas.microsoft.com/office/drawing/2014/main" id="{55D66DFC-D3A6-480A-806F-0AEE896EF3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596" y="0"/>
            <a:ext cx="847076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8188292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pageCurlSingle"/>
      </p:transition>
    </mc:Choice>
    <mc:Fallback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Padrão do plano de fundo&#10;&#10;Descrição gerada automaticamente">
            <a:extLst>
              <a:ext uri="{FF2B5EF4-FFF2-40B4-BE49-F238E27FC236}">
                <a16:creationId xmlns:a16="http://schemas.microsoft.com/office/drawing/2014/main" id="{87531011-39E0-44CD-9ADB-C29D95FC44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B38C764-5D45-409B-A838-B020DFB3E089}"/>
              </a:ext>
            </a:extLst>
          </p:cNvPr>
          <p:cNvSpPr txBox="1"/>
          <p:nvPr/>
        </p:nvSpPr>
        <p:spPr>
          <a:xfrm>
            <a:off x="2343740" y="1145513"/>
            <a:ext cx="6800260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Já farto de loucura sem sentido,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para recuperar tempo perdido,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da tua sedução eu me afastei.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Soltei-me das grilhetas encantadas,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 tinha minhas mãos aprisionadas...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Já sou dono de mim, me alforriei!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6F9F3220-789E-4901-BBB0-96CDD812280C}"/>
              </a:ext>
            </a:extLst>
          </p:cNvPr>
          <p:cNvSpPr txBox="1"/>
          <p:nvPr/>
        </p:nvSpPr>
        <p:spPr>
          <a:xfrm>
            <a:off x="4102234" y="4091519"/>
            <a:ext cx="3283271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Lagos, 18/01/05</a:t>
            </a: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Alfredo dos Santos Mendes</a:t>
            </a:r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75619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isContent="1"/>
      </p:transition>
    </mc:Choice>
    <mc:Fallback>
      <p:transition spd="slow" advTm="1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porta, monitor, aberto, velho&#10;&#10;Descrição gerada automaticamente">
            <a:extLst>
              <a:ext uri="{FF2B5EF4-FFF2-40B4-BE49-F238E27FC236}">
                <a16:creationId xmlns:a16="http://schemas.microsoft.com/office/drawing/2014/main" id="{19E1C7A8-AA8B-4658-AA01-3017EA5CE4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 descr="Tela de computador&#10;&#10;Descrição gerada automaticamente">
            <a:extLst>
              <a:ext uri="{FF2B5EF4-FFF2-40B4-BE49-F238E27FC236}">
                <a16:creationId xmlns:a16="http://schemas.microsoft.com/office/drawing/2014/main" id="{DF82F63F-6B65-4F8A-BFAF-F110D3049A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ao ar livre, grama, campo, vaca&#10;&#10;Descrição gerada automaticamente">
            <a:extLst>
              <a:ext uri="{FF2B5EF4-FFF2-40B4-BE49-F238E27FC236}">
                <a16:creationId xmlns:a16="http://schemas.microsoft.com/office/drawing/2014/main" id="{FC00EE34-5568-49AA-94E3-984FF661FEE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224" y="0"/>
            <a:ext cx="8380325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2980359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pageCurlSingle"/>
      </p:transition>
    </mc:Choice>
    <mc:Fallback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rosa, quarto, mulher, menina&#10;&#10;Descrição gerada automaticamente">
            <a:extLst>
              <a:ext uri="{FF2B5EF4-FFF2-40B4-BE49-F238E27FC236}">
                <a16:creationId xmlns:a16="http://schemas.microsoft.com/office/drawing/2014/main" id="{5DC9581A-D677-4D94-8F96-077453FDDA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EC13882-B31C-4B69-AC5D-2B32CAFCF850}"/>
              </a:ext>
            </a:extLst>
          </p:cNvPr>
          <p:cNvSpPr txBox="1"/>
          <p:nvPr/>
        </p:nvSpPr>
        <p:spPr>
          <a:xfrm>
            <a:off x="673240" y="4774168"/>
            <a:ext cx="30187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Alfredo dos Santos Mendes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E3A46A58-D8B9-4E64-93D9-CC9804F3A95E}"/>
              </a:ext>
            </a:extLst>
          </p:cNvPr>
          <p:cNvSpPr txBox="1"/>
          <p:nvPr/>
        </p:nvSpPr>
        <p:spPr>
          <a:xfrm>
            <a:off x="6240026" y="4774168"/>
            <a:ext cx="16850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Cléo Menegatt</a:t>
            </a:r>
          </a:p>
        </p:txBody>
      </p:sp>
    </p:spTree>
    <p:extLst>
      <p:ext uri="{BB962C8B-B14F-4D97-AF65-F5344CB8AC3E}">
        <p14:creationId xmlns:p14="http://schemas.microsoft.com/office/powerpoint/2010/main" val="42261838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fracture"/>
      </p:transition>
    </mc:Choice>
    <mc:Fallback>
      <p:transition spd="slow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porta, monitor, aberto, velho&#10;&#10;Descrição gerada automaticamente">
            <a:extLst>
              <a:ext uri="{FF2B5EF4-FFF2-40B4-BE49-F238E27FC236}">
                <a16:creationId xmlns:a16="http://schemas.microsoft.com/office/drawing/2014/main" id="{19E1C7A8-AA8B-4658-AA01-3017EA5CE4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 descr="Tela de computador&#10;&#10;Descrição gerada automaticamente">
            <a:extLst>
              <a:ext uri="{FF2B5EF4-FFF2-40B4-BE49-F238E27FC236}">
                <a16:creationId xmlns:a16="http://schemas.microsoft.com/office/drawing/2014/main" id="{DF82F63F-6B65-4F8A-BFAF-F110D3049A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2207668-494B-455E-A4E7-50298149A562}"/>
              </a:ext>
            </a:extLst>
          </p:cNvPr>
          <p:cNvSpPr txBox="1"/>
          <p:nvPr/>
        </p:nvSpPr>
        <p:spPr>
          <a:xfrm>
            <a:off x="878521" y="863590"/>
            <a:ext cx="7386958" cy="33855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Texto: Alfredo dos Santos Mendes 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Música: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Vals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Archipiélago-Bordenar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Canal no Youtube:</a:t>
            </a:r>
          </a:p>
          <a:p>
            <a:pPr algn="ctr"/>
            <a:r>
              <a:rPr lang="pt-BR" sz="2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3525634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comb/>
      </p:transition>
    </mc:Choice>
    <mc:Fallback>
      <p:transition spd="slow" advTm="13000">
        <p:comb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194</TotalTime>
  <Words>272</Words>
  <Application>Microsoft Office PowerPoint</Application>
  <PresentationFormat>Apresentação na tela (16:9)</PresentationFormat>
  <Paragraphs>47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1" baseType="lpstr">
      <vt:lpstr>Arial Unicode MS</vt:lpstr>
      <vt:lpstr>Arial</vt:lpstr>
      <vt:lpstr>Calibri</vt:lpstr>
      <vt:lpstr>Calibri Light</vt:lpstr>
      <vt:lpstr>Comic Sans MS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</dc:creator>
  <cp:lastModifiedBy>Cleonice Menegatt Goelzer</cp:lastModifiedBy>
  <cp:revision>16</cp:revision>
  <dcterms:created xsi:type="dcterms:W3CDTF">2020-11-13T14:09:34Z</dcterms:created>
  <dcterms:modified xsi:type="dcterms:W3CDTF">2020-11-19T18:06:48Z</dcterms:modified>
</cp:coreProperties>
</file>